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3_7749EB92.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38_EA3D0D55.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78"/>
  </p:notesMasterIdLst>
  <p:sldIdLst>
    <p:sldId id="256" r:id="rId5"/>
    <p:sldId id="294" r:id="rId6"/>
    <p:sldId id="257" r:id="rId7"/>
    <p:sldId id="258" r:id="rId8"/>
    <p:sldId id="276"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298"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 id="352" r:id="rId62"/>
    <p:sldId id="353" r:id="rId63"/>
    <p:sldId id="354" r:id="rId64"/>
    <p:sldId id="355" r:id="rId65"/>
    <p:sldId id="367" r:id="rId66"/>
    <p:sldId id="356" r:id="rId67"/>
    <p:sldId id="357" r:id="rId68"/>
    <p:sldId id="358" r:id="rId69"/>
    <p:sldId id="359" r:id="rId70"/>
    <p:sldId id="360" r:id="rId71"/>
    <p:sldId id="361" r:id="rId72"/>
    <p:sldId id="362" r:id="rId73"/>
    <p:sldId id="363" r:id="rId74"/>
    <p:sldId id="364" r:id="rId75"/>
    <p:sldId id="365" r:id="rId76"/>
    <p:sldId id="366" r:id="rId7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Page" id="{5C5A2185-5A13-D546-9A04-44DC0344881B}">
          <p14:sldIdLst>
            <p14:sldId id="256"/>
            <p14:sldId id="294"/>
            <p14:sldId id="257"/>
          </p14:sldIdLst>
        </p14:section>
        <p14:section name="Elicit" id="{B324AA1A-023B-8B49-A6EB-964D1F2A9391}">
          <p14:sldIdLst>
            <p14:sldId id="258"/>
          </p14:sldIdLst>
        </p14:section>
        <p14:section name="Develop" id="{76F3B9CF-8B98-B741-9CC4-E033E2AEAA0C}">
          <p14:sldIdLst>
            <p14:sldId id="276"/>
            <p14:sldId id="300"/>
            <p14:sldId id="301"/>
            <p14:sldId id="302"/>
            <p14:sldId id="303"/>
            <p14:sldId id="304"/>
            <p14:sldId id="305"/>
            <p14:sldId id="306"/>
            <p14:sldId id="307"/>
            <p14:sldId id="308"/>
            <p14:sldId id="309"/>
          </p14:sldIdLst>
        </p14:section>
        <p14:section name="Develop - Reading" id="{791CDC83-AE6C-0B40-802A-3072C11458D4}">
          <p14:sldIdLst>
            <p14:sldId id="310"/>
            <p14:sldId id="311"/>
            <p14:sldId id="312"/>
            <p14:sldId id="313"/>
            <p14:sldId id="314"/>
            <p14:sldId id="315"/>
            <p14:sldId id="316"/>
            <p14:sldId id="317"/>
            <p14:sldId id="318"/>
            <p14:sldId id="319"/>
            <p14:sldId id="320"/>
            <p14:sldId id="321"/>
            <p14:sldId id="322"/>
            <p14:sldId id="323"/>
          </p14:sldIdLst>
        </p14:section>
        <p14:section name="Deploy - Assignment 1" id="{EDD01048-5A3F-4345-9BC3-FA061A470CC0}">
          <p14:sldIdLst>
            <p14:sldId id="298"/>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Lst>
        </p14:section>
        <p14:section name="Deploy - Assignment 2" id="{5102FE15-49B6-1C4B-80D1-80942E17AD90}">
          <p14:sldIdLst>
            <p14:sldId id="346"/>
            <p14:sldId id="347"/>
            <p14:sldId id="348"/>
            <p14:sldId id="349"/>
            <p14:sldId id="350"/>
            <p14:sldId id="351"/>
            <p14:sldId id="352"/>
            <p14:sldId id="353"/>
            <p14:sldId id="354"/>
            <p14:sldId id="355"/>
            <p14:sldId id="367"/>
            <p14:sldId id="356"/>
            <p14:sldId id="357"/>
            <p14:sldId id="358"/>
            <p14:sldId id="359"/>
            <p14:sldId id="360"/>
            <p14:sldId id="361"/>
            <p14:sldId id="362"/>
            <p14:sldId id="363"/>
            <p14:sldId id="364"/>
            <p14:sldId id="365"/>
            <p14:sldId id="366"/>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9" roundtripDataSignature="AMtx7mhivONIAVDOTScTDzECa6KQ1lxIZ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766C3C-98B5-7657-23F5-728F6081F7BA}" name="Havig, Maquinn L." initials="MH" userId="S::mhavig@ufl.edu::9e2a6ea7-2c86-4780-9484-75ea2d20825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823"/>
    <a:srgbClr val="005496"/>
    <a:srgbClr val="00B050"/>
    <a:srgbClr val="2D3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E630F9-27FD-BA49-AAFE-6EEDBB99AAD4}" v="117" dt="2024-06-27T21:44:45.669"/>
  </p1510:revLst>
</p1510:revInfo>
</file>

<file path=ppt/tableStyles.xml><?xml version="1.0" encoding="utf-8"?>
<a:tblStyleLst xmlns:a="http://schemas.openxmlformats.org/drawingml/2006/main" def="{C11B8A95-B5A6-477D-8C82-2B2B223BED3F}">
  <a:tblStyle styleId="{C11B8A95-B5A6-477D-8C82-2B2B223BED3F}"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F6FC"/>
          </a:solidFill>
        </a:fill>
      </a:tcStyle>
    </a:wholeTbl>
    <a:band1H>
      <a:tcTxStyle/>
      <a:tcStyle>
        <a:tcBdr/>
        <a:fill>
          <a:solidFill>
            <a:srgbClr val="D1ECF9"/>
          </a:solidFill>
        </a:fill>
      </a:tcStyle>
    </a:band1H>
    <a:band2H>
      <a:tcTxStyle/>
      <a:tcStyle>
        <a:tcBdr/>
      </a:tcStyle>
    </a:band2H>
    <a:band1V>
      <a:tcTxStyle/>
      <a:tcStyle>
        <a:tcBdr/>
        <a:fill>
          <a:solidFill>
            <a:srgbClr val="D1ECF9"/>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86"/>
    <p:restoredTop sz="95144"/>
  </p:normalViewPr>
  <p:slideViewPr>
    <p:cSldViewPr snapToGrid="0">
      <p:cViewPr>
        <p:scale>
          <a:sx n="96" d="100"/>
          <a:sy n="96" d="100"/>
        </p:scale>
        <p:origin x="1248"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customschemas.google.com/relationships/presentationmetadata" Target="meta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vig, Maquinn L." userId="9e2a6ea7-2c86-4780-9484-75ea2d208251" providerId="ADAL" clId="{97879348-2F5B-6E4B-8F65-849C8CFF80CB}"/>
    <pc:docChg chg="undo redo custSel addSld delSld modSld sldOrd addSection delSection modSection">
      <pc:chgData name="Havig, Maquinn L." userId="9e2a6ea7-2c86-4780-9484-75ea2d208251" providerId="ADAL" clId="{97879348-2F5B-6E4B-8F65-849C8CFF80CB}" dt="2024-06-18T02:54:14.585" v="1990" actId="207"/>
      <pc:docMkLst>
        <pc:docMk/>
      </pc:docMkLst>
      <pc:sldChg chg="modSp mod">
        <pc:chgData name="Havig, Maquinn L." userId="9e2a6ea7-2c86-4780-9484-75ea2d208251" providerId="ADAL" clId="{97879348-2F5B-6E4B-8F65-849C8CFF80CB}" dt="2024-06-15T21:22:24.618" v="33" actId="20577"/>
        <pc:sldMkLst>
          <pc:docMk/>
          <pc:sldMk cId="0" sldId="256"/>
        </pc:sldMkLst>
        <pc:spChg chg="mod">
          <ac:chgData name="Havig, Maquinn L." userId="9e2a6ea7-2c86-4780-9484-75ea2d208251" providerId="ADAL" clId="{97879348-2F5B-6E4B-8F65-849C8CFF80CB}" dt="2024-06-15T21:22:24.618" v="33" actId="20577"/>
          <ac:spMkLst>
            <pc:docMk/>
            <pc:sldMk cId="0" sldId="256"/>
            <ac:spMk id="147" creationId="{00000000-0000-0000-0000-000000000000}"/>
          </ac:spMkLst>
        </pc:spChg>
      </pc:sldChg>
      <pc:sldChg chg="addSp delSp modSp mod">
        <pc:chgData name="Havig, Maquinn L." userId="9e2a6ea7-2c86-4780-9484-75ea2d208251" providerId="ADAL" clId="{97879348-2F5B-6E4B-8F65-849C8CFF80CB}" dt="2024-06-16T00:41:15.564" v="1895" actId="403"/>
        <pc:sldMkLst>
          <pc:docMk/>
          <pc:sldMk cId="0" sldId="257"/>
        </pc:sldMkLst>
        <pc:spChg chg="add del mod">
          <ac:chgData name="Havig, Maquinn L." userId="9e2a6ea7-2c86-4780-9484-75ea2d208251" providerId="ADAL" clId="{97879348-2F5B-6E4B-8F65-849C8CFF80CB}" dt="2024-06-15T21:25:57.419" v="119" actId="478"/>
          <ac:spMkLst>
            <pc:docMk/>
            <pc:sldMk cId="0" sldId="257"/>
            <ac:spMk id="3" creationId="{4D8C4CA6-1D5E-FA6F-58B1-BB5A59935304}"/>
          </ac:spMkLst>
        </pc:spChg>
        <pc:spChg chg="mod">
          <ac:chgData name="Havig, Maquinn L." userId="9e2a6ea7-2c86-4780-9484-75ea2d208251" providerId="ADAL" clId="{97879348-2F5B-6E4B-8F65-849C8CFF80CB}" dt="2024-06-15T21:25:45.997" v="116" actId="207"/>
          <ac:spMkLst>
            <pc:docMk/>
            <pc:sldMk cId="0" sldId="257"/>
            <ac:spMk id="156" creationId="{00000000-0000-0000-0000-000000000000}"/>
          </ac:spMkLst>
        </pc:spChg>
        <pc:spChg chg="mod">
          <ac:chgData name="Havig, Maquinn L." userId="9e2a6ea7-2c86-4780-9484-75ea2d208251" providerId="ADAL" clId="{97879348-2F5B-6E4B-8F65-849C8CFF80CB}" dt="2024-06-15T21:33:55.562" v="239" actId="20577"/>
          <ac:spMkLst>
            <pc:docMk/>
            <pc:sldMk cId="0" sldId="257"/>
            <ac:spMk id="157" creationId="{00000000-0000-0000-0000-000000000000}"/>
          </ac:spMkLst>
        </pc:spChg>
        <pc:spChg chg="mod">
          <ac:chgData name="Havig, Maquinn L." userId="9e2a6ea7-2c86-4780-9484-75ea2d208251" providerId="ADAL" clId="{97879348-2F5B-6E4B-8F65-849C8CFF80CB}" dt="2024-06-15T21:34:07.447" v="249" actId="20577"/>
          <ac:spMkLst>
            <pc:docMk/>
            <pc:sldMk cId="0" sldId="257"/>
            <ac:spMk id="158" creationId="{00000000-0000-0000-0000-000000000000}"/>
          </ac:spMkLst>
        </pc:spChg>
        <pc:spChg chg="mod">
          <ac:chgData name="Havig, Maquinn L." userId="9e2a6ea7-2c86-4780-9484-75ea2d208251" providerId="ADAL" clId="{97879348-2F5B-6E4B-8F65-849C8CFF80CB}" dt="2024-06-15T21:34:46.114" v="271" actId="20577"/>
          <ac:spMkLst>
            <pc:docMk/>
            <pc:sldMk cId="0" sldId="257"/>
            <ac:spMk id="159" creationId="{00000000-0000-0000-0000-000000000000}"/>
          </ac:spMkLst>
        </pc:spChg>
        <pc:spChg chg="mod">
          <ac:chgData name="Havig, Maquinn L." userId="9e2a6ea7-2c86-4780-9484-75ea2d208251" providerId="ADAL" clId="{97879348-2F5B-6E4B-8F65-849C8CFF80CB}" dt="2024-06-15T21:25:16.613" v="111" actId="5793"/>
          <ac:spMkLst>
            <pc:docMk/>
            <pc:sldMk cId="0" sldId="257"/>
            <ac:spMk id="160" creationId="{00000000-0000-0000-0000-000000000000}"/>
          </ac:spMkLst>
        </pc:spChg>
        <pc:spChg chg="mod">
          <ac:chgData name="Havig, Maquinn L." userId="9e2a6ea7-2c86-4780-9484-75ea2d208251" providerId="ADAL" clId="{97879348-2F5B-6E4B-8F65-849C8CFF80CB}" dt="2024-06-16T00:41:15.564" v="1895" actId="403"/>
          <ac:spMkLst>
            <pc:docMk/>
            <pc:sldMk cId="0" sldId="257"/>
            <ac:spMk id="161" creationId="{00000000-0000-0000-0000-000000000000}"/>
          </ac:spMkLst>
        </pc:spChg>
      </pc:sldChg>
      <pc:sldChg chg="addSp delSp modSp mod delAnim modAnim">
        <pc:chgData name="Havig, Maquinn L." userId="9e2a6ea7-2c86-4780-9484-75ea2d208251" providerId="ADAL" clId="{97879348-2F5B-6E4B-8F65-849C8CFF80CB}" dt="2024-06-16T00:42:15.675" v="1896" actId="14100"/>
        <pc:sldMkLst>
          <pc:docMk/>
          <pc:sldMk cId="0" sldId="258"/>
        </pc:sldMkLst>
        <pc:spChg chg="del">
          <ac:chgData name="Havig, Maquinn L." userId="9e2a6ea7-2c86-4780-9484-75ea2d208251" providerId="ADAL" clId="{97879348-2F5B-6E4B-8F65-849C8CFF80CB}" dt="2024-06-15T21:37:41.436" v="298" actId="478"/>
          <ac:spMkLst>
            <pc:docMk/>
            <pc:sldMk cId="0" sldId="258"/>
            <ac:spMk id="2" creationId="{1836F6E0-4C20-D4B3-2847-06AEF3211B55}"/>
          </ac:spMkLst>
        </pc:spChg>
        <pc:spChg chg="add mod">
          <ac:chgData name="Havig, Maquinn L." userId="9e2a6ea7-2c86-4780-9484-75ea2d208251" providerId="ADAL" clId="{97879348-2F5B-6E4B-8F65-849C8CFF80CB}" dt="2024-06-15T21:57:20.109" v="497" actId="1076"/>
          <ac:spMkLst>
            <pc:docMk/>
            <pc:sldMk cId="0" sldId="258"/>
            <ac:spMk id="10" creationId="{A7F0B881-A0C7-E921-4696-BDF7D0154B70}"/>
          </ac:spMkLst>
        </pc:spChg>
        <pc:spChg chg="add del mod">
          <ac:chgData name="Havig, Maquinn L." userId="9e2a6ea7-2c86-4780-9484-75ea2d208251" providerId="ADAL" clId="{97879348-2F5B-6E4B-8F65-849C8CFF80CB}" dt="2024-06-15T21:46:08.985" v="401"/>
          <ac:spMkLst>
            <pc:docMk/>
            <pc:sldMk cId="0" sldId="258"/>
            <ac:spMk id="11" creationId="{6D4E59A1-72F3-D600-9866-962AE790D5E1}"/>
          </ac:spMkLst>
        </pc:spChg>
        <pc:spChg chg="add del mod">
          <ac:chgData name="Havig, Maquinn L." userId="9e2a6ea7-2c86-4780-9484-75ea2d208251" providerId="ADAL" clId="{97879348-2F5B-6E4B-8F65-849C8CFF80CB}" dt="2024-06-15T21:48:02.505" v="458" actId="478"/>
          <ac:spMkLst>
            <pc:docMk/>
            <pc:sldMk cId="0" sldId="258"/>
            <ac:spMk id="13" creationId="{C55704E4-A5D2-5488-9A86-09A199A383DD}"/>
          </ac:spMkLst>
        </pc:spChg>
        <pc:spChg chg="add mod">
          <ac:chgData name="Havig, Maquinn L." userId="9e2a6ea7-2c86-4780-9484-75ea2d208251" providerId="ADAL" clId="{97879348-2F5B-6E4B-8F65-849C8CFF80CB}" dt="2024-06-15T21:49:02.977" v="464" actId="1076"/>
          <ac:spMkLst>
            <pc:docMk/>
            <pc:sldMk cId="0" sldId="258"/>
            <ac:spMk id="14" creationId="{35535CCD-F263-B54D-D04C-133D334E50EB}"/>
          </ac:spMkLst>
        </pc:spChg>
        <pc:spChg chg="mod">
          <ac:chgData name="Havig, Maquinn L." userId="9e2a6ea7-2c86-4780-9484-75ea2d208251" providerId="ADAL" clId="{97879348-2F5B-6E4B-8F65-849C8CFF80CB}" dt="2024-06-15T21:57:07.946" v="495" actId="403"/>
          <ac:spMkLst>
            <pc:docMk/>
            <pc:sldMk cId="0" sldId="258"/>
            <ac:spMk id="166" creationId="{00000000-0000-0000-0000-000000000000}"/>
          </ac:spMkLst>
        </pc:spChg>
        <pc:spChg chg="mod">
          <ac:chgData name="Havig, Maquinn L." userId="9e2a6ea7-2c86-4780-9484-75ea2d208251" providerId="ADAL" clId="{97879348-2F5B-6E4B-8F65-849C8CFF80CB}" dt="2024-06-16T00:42:15.675" v="1896" actId="14100"/>
          <ac:spMkLst>
            <pc:docMk/>
            <pc:sldMk cId="0" sldId="258"/>
            <ac:spMk id="167" creationId="{00000000-0000-0000-0000-000000000000}"/>
          </ac:spMkLst>
        </pc:spChg>
        <pc:picChg chg="del">
          <ac:chgData name="Havig, Maquinn L." userId="9e2a6ea7-2c86-4780-9484-75ea2d208251" providerId="ADAL" clId="{97879348-2F5B-6E4B-8F65-849C8CFF80CB}" dt="2024-06-15T21:37:43.911" v="300" actId="478"/>
          <ac:picMkLst>
            <pc:docMk/>
            <pc:sldMk cId="0" sldId="258"/>
            <ac:picMk id="3" creationId="{590F3918-8D33-B0E5-117F-A71E5D514554}"/>
          </ac:picMkLst>
        </pc:picChg>
        <pc:picChg chg="del">
          <ac:chgData name="Havig, Maquinn L." userId="9e2a6ea7-2c86-4780-9484-75ea2d208251" providerId="ADAL" clId="{97879348-2F5B-6E4B-8F65-849C8CFF80CB}" dt="2024-06-15T21:37:42.489" v="299" actId="478"/>
          <ac:picMkLst>
            <pc:docMk/>
            <pc:sldMk cId="0" sldId="258"/>
            <ac:picMk id="4" creationId="{18581929-9863-5826-B39C-30B0F396CABE}"/>
          </ac:picMkLst>
        </pc:picChg>
        <pc:picChg chg="add mod">
          <ac:chgData name="Havig, Maquinn L." userId="9e2a6ea7-2c86-4780-9484-75ea2d208251" providerId="ADAL" clId="{97879348-2F5B-6E4B-8F65-849C8CFF80CB}" dt="2024-06-15T21:51:12.609" v="467" actId="14100"/>
          <ac:picMkLst>
            <pc:docMk/>
            <pc:sldMk cId="0" sldId="258"/>
            <ac:picMk id="5" creationId="{8802464B-CAD5-2742-E74B-C302AA749573}"/>
          </ac:picMkLst>
        </pc:picChg>
        <pc:picChg chg="add mod">
          <ac:chgData name="Havig, Maquinn L." userId="9e2a6ea7-2c86-4780-9484-75ea2d208251" providerId="ADAL" clId="{97879348-2F5B-6E4B-8F65-849C8CFF80CB}" dt="2024-06-15T21:46:12.396" v="402" actId="1076"/>
          <ac:picMkLst>
            <pc:docMk/>
            <pc:sldMk cId="0" sldId="258"/>
            <ac:picMk id="7" creationId="{E81624EE-737A-375B-11D8-40308C5F0DB9}"/>
          </ac:picMkLst>
        </pc:picChg>
        <pc:picChg chg="add mod">
          <ac:chgData name="Havig, Maquinn L." userId="9e2a6ea7-2c86-4780-9484-75ea2d208251" providerId="ADAL" clId="{97879348-2F5B-6E4B-8F65-849C8CFF80CB}" dt="2024-06-15T21:46:13.942" v="403" actId="1076"/>
          <ac:picMkLst>
            <pc:docMk/>
            <pc:sldMk cId="0" sldId="258"/>
            <ac:picMk id="9" creationId="{ECFAB444-E1F5-BC88-EF2D-393CF889F5C9}"/>
          </ac:picMkLst>
        </pc:picChg>
      </pc:sldChg>
      <pc:sldChg chg="del">
        <pc:chgData name="Havig, Maquinn L." userId="9e2a6ea7-2c86-4780-9484-75ea2d208251" providerId="ADAL" clId="{97879348-2F5B-6E4B-8F65-849C8CFF80CB}" dt="2024-06-15T21:57:48.604" v="501" actId="2696"/>
        <pc:sldMkLst>
          <pc:docMk/>
          <pc:sldMk cId="0" sldId="259"/>
        </pc:sldMkLst>
      </pc:sldChg>
      <pc:sldChg chg="add del">
        <pc:chgData name="Havig, Maquinn L." userId="9e2a6ea7-2c86-4780-9484-75ea2d208251" providerId="ADAL" clId="{97879348-2F5B-6E4B-8F65-849C8CFF80CB}" dt="2024-06-15T23:56:12.283" v="1450" actId="2696"/>
        <pc:sldMkLst>
          <pc:docMk/>
          <pc:sldMk cId="0" sldId="260"/>
        </pc:sldMkLst>
      </pc:sldChg>
      <pc:sldChg chg="add del">
        <pc:chgData name="Havig, Maquinn L." userId="9e2a6ea7-2c86-4780-9484-75ea2d208251" providerId="ADAL" clId="{97879348-2F5B-6E4B-8F65-849C8CFF80CB}" dt="2024-06-15T23:56:12.283" v="1450" actId="2696"/>
        <pc:sldMkLst>
          <pc:docMk/>
          <pc:sldMk cId="0" sldId="261"/>
        </pc:sldMkLst>
      </pc:sldChg>
      <pc:sldChg chg="del">
        <pc:chgData name="Havig, Maquinn L." userId="9e2a6ea7-2c86-4780-9484-75ea2d208251" providerId="ADAL" clId="{97879348-2F5B-6E4B-8F65-849C8CFF80CB}" dt="2024-06-15T23:56:12.283" v="1450" actId="2696"/>
        <pc:sldMkLst>
          <pc:docMk/>
          <pc:sldMk cId="0" sldId="262"/>
        </pc:sldMkLst>
      </pc:sldChg>
      <pc:sldChg chg="del">
        <pc:chgData name="Havig, Maquinn L." userId="9e2a6ea7-2c86-4780-9484-75ea2d208251" providerId="ADAL" clId="{97879348-2F5B-6E4B-8F65-849C8CFF80CB}" dt="2024-06-15T23:56:12.283" v="1450" actId="2696"/>
        <pc:sldMkLst>
          <pc:docMk/>
          <pc:sldMk cId="0" sldId="263"/>
        </pc:sldMkLst>
      </pc:sldChg>
      <pc:sldChg chg="del">
        <pc:chgData name="Havig, Maquinn L." userId="9e2a6ea7-2c86-4780-9484-75ea2d208251" providerId="ADAL" clId="{97879348-2F5B-6E4B-8F65-849C8CFF80CB}" dt="2024-06-15T23:56:12.283" v="1450" actId="2696"/>
        <pc:sldMkLst>
          <pc:docMk/>
          <pc:sldMk cId="0" sldId="264"/>
        </pc:sldMkLst>
      </pc:sldChg>
      <pc:sldChg chg="del">
        <pc:chgData name="Havig, Maquinn L." userId="9e2a6ea7-2c86-4780-9484-75ea2d208251" providerId="ADAL" clId="{97879348-2F5B-6E4B-8F65-849C8CFF80CB}" dt="2024-06-15T23:56:12.283" v="1450" actId="2696"/>
        <pc:sldMkLst>
          <pc:docMk/>
          <pc:sldMk cId="0" sldId="265"/>
        </pc:sldMkLst>
      </pc:sldChg>
      <pc:sldChg chg="del">
        <pc:chgData name="Havig, Maquinn L." userId="9e2a6ea7-2c86-4780-9484-75ea2d208251" providerId="ADAL" clId="{97879348-2F5B-6E4B-8F65-849C8CFF80CB}" dt="2024-06-15T23:56:12.283" v="1450" actId="2696"/>
        <pc:sldMkLst>
          <pc:docMk/>
          <pc:sldMk cId="0" sldId="266"/>
        </pc:sldMkLst>
      </pc:sldChg>
      <pc:sldChg chg="del">
        <pc:chgData name="Havig, Maquinn L." userId="9e2a6ea7-2c86-4780-9484-75ea2d208251" providerId="ADAL" clId="{97879348-2F5B-6E4B-8F65-849C8CFF80CB}" dt="2024-06-15T23:56:12.283" v="1450" actId="2696"/>
        <pc:sldMkLst>
          <pc:docMk/>
          <pc:sldMk cId="0" sldId="267"/>
        </pc:sldMkLst>
      </pc:sldChg>
      <pc:sldChg chg="del">
        <pc:chgData name="Havig, Maquinn L." userId="9e2a6ea7-2c86-4780-9484-75ea2d208251" providerId="ADAL" clId="{97879348-2F5B-6E4B-8F65-849C8CFF80CB}" dt="2024-06-15T23:56:12.283" v="1450" actId="2696"/>
        <pc:sldMkLst>
          <pc:docMk/>
          <pc:sldMk cId="0" sldId="268"/>
        </pc:sldMkLst>
      </pc:sldChg>
      <pc:sldChg chg="del">
        <pc:chgData name="Havig, Maquinn L." userId="9e2a6ea7-2c86-4780-9484-75ea2d208251" providerId="ADAL" clId="{97879348-2F5B-6E4B-8F65-849C8CFF80CB}" dt="2024-06-15T21:57:49.908" v="502" actId="2696"/>
        <pc:sldMkLst>
          <pc:docMk/>
          <pc:sldMk cId="484914306" sldId="269"/>
        </pc:sldMkLst>
      </pc:sldChg>
      <pc:sldChg chg="del">
        <pc:chgData name="Havig, Maquinn L." userId="9e2a6ea7-2c86-4780-9484-75ea2d208251" providerId="ADAL" clId="{97879348-2F5B-6E4B-8F65-849C8CFF80CB}" dt="2024-06-15T21:57:50.758" v="503" actId="2696"/>
        <pc:sldMkLst>
          <pc:docMk/>
          <pc:sldMk cId="1271583584" sldId="270"/>
        </pc:sldMkLst>
      </pc:sldChg>
      <pc:sldChg chg="del">
        <pc:chgData name="Havig, Maquinn L." userId="9e2a6ea7-2c86-4780-9484-75ea2d208251" providerId="ADAL" clId="{97879348-2F5B-6E4B-8F65-849C8CFF80CB}" dt="2024-06-15T21:57:51.176" v="504" actId="2696"/>
        <pc:sldMkLst>
          <pc:docMk/>
          <pc:sldMk cId="3960069991" sldId="271"/>
        </pc:sldMkLst>
      </pc:sldChg>
      <pc:sldChg chg="del">
        <pc:chgData name="Havig, Maquinn L." userId="9e2a6ea7-2c86-4780-9484-75ea2d208251" providerId="ADAL" clId="{97879348-2F5B-6E4B-8F65-849C8CFF80CB}" dt="2024-06-15T21:57:51.532" v="505" actId="2696"/>
        <pc:sldMkLst>
          <pc:docMk/>
          <pc:sldMk cId="1377179375" sldId="272"/>
        </pc:sldMkLst>
      </pc:sldChg>
      <pc:sldChg chg="del">
        <pc:chgData name="Havig, Maquinn L." userId="9e2a6ea7-2c86-4780-9484-75ea2d208251" providerId="ADAL" clId="{97879348-2F5B-6E4B-8F65-849C8CFF80CB}" dt="2024-06-15T21:57:51.907" v="506" actId="2696"/>
        <pc:sldMkLst>
          <pc:docMk/>
          <pc:sldMk cId="1037531390" sldId="273"/>
        </pc:sldMkLst>
      </pc:sldChg>
      <pc:sldChg chg="addSp delSp modSp add del mod ord">
        <pc:chgData name="Havig, Maquinn L." userId="9e2a6ea7-2c86-4780-9484-75ea2d208251" providerId="ADAL" clId="{97879348-2F5B-6E4B-8F65-849C8CFF80CB}" dt="2024-06-16T00:09:19.402" v="1691" actId="1076"/>
        <pc:sldMkLst>
          <pc:docMk/>
          <pc:sldMk cId="3205040334" sldId="274"/>
        </pc:sldMkLst>
        <pc:spChg chg="add del mod">
          <ac:chgData name="Havig, Maquinn L." userId="9e2a6ea7-2c86-4780-9484-75ea2d208251" providerId="ADAL" clId="{97879348-2F5B-6E4B-8F65-849C8CFF80CB}" dt="2024-06-16T00:09:03.194" v="1688" actId="478"/>
          <ac:spMkLst>
            <pc:docMk/>
            <pc:sldMk cId="3205040334" sldId="274"/>
            <ac:spMk id="4" creationId="{0C22F6DC-A59C-1672-BDB4-F184CC370786}"/>
          </ac:spMkLst>
        </pc:spChg>
        <pc:spChg chg="add mod">
          <ac:chgData name="Havig, Maquinn L." userId="9e2a6ea7-2c86-4780-9484-75ea2d208251" providerId="ADAL" clId="{97879348-2F5B-6E4B-8F65-849C8CFF80CB}" dt="2024-06-16T00:09:19.402" v="1691" actId="1076"/>
          <ac:spMkLst>
            <pc:docMk/>
            <pc:sldMk cId="3205040334" sldId="274"/>
            <ac:spMk id="5" creationId="{8DEAD647-73BC-4B59-4E53-3B6F055677FF}"/>
          </ac:spMkLst>
        </pc:spChg>
        <pc:spChg chg="mod">
          <ac:chgData name="Havig, Maquinn L." userId="9e2a6ea7-2c86-4780-9484-75ea2d208251" providerId="ADAL" clId="{97879348-2F5B-6E4B-8F65-849C8CFF80CB}" dt="2024-06-16T00:00:36.181" v="1478" actId="14100"/>
          <ac:spMkLst>
            <pc:docMk/>
            <pc:sldMk cId="3205040334" sldId="274"/>
            <ac:spMk id="8" creationId="{97E2C839-4EE9-F30F-281C-D800C212896C}"/>
          </ac:spMkLst>
        </pc:spChg>
        <pc:spChg chg="mod">
          <ac:chgData name="Havig, Maquinn L." userId="9e2a6ea7-2c86-4780-9484-75ea2d208251" providerId="ADAL" clId="{97879348-2F5B-6E4B-8F65-849C8CFF80CB}" dt="2024-06-15T23:31:07.303" v="1325" actId="20577"/>
          <ac:spMkLst>
            <pc:docMk/>
            <pc:sldMk cId="3205040334" sldId="274"/>
            <ac:spMk id="10" creationId="{CE036A36-DDD0-59D4-AEC4-3B215C662EEA}"/>
          </ac:spMkLst>
        </pc:spChg>
        <pc:spChg chg="del">
          <ac:chgData name="Havig, Maquinn L." userId="9e2a6ea7-2c86-4780-9484-75ea2d208251" providerId="ADAL" clId="{97879348-2F5B-6E4B-8F65-849C8CFF80CB}" dt="2024-06-15T23:30:55.737" v="1311" actId="478"/>
          <ac:spMkLst>
            <pc:docMk/>
            <pc:sldMk cId="3205040334" sldId="274"/>
            <ac:spMk id="13" creationId="{9758B360-1100-6BB1-5906-0D799FD7E6E0}"/>
          </ac:spMkLst>
        </pc:spChg>
        <pc:picChg chg="add del mod">
          <ac:chgData name="Havig, Maquinn L." userId="9e2a6ea7-2c86-4780-9484-75ea2d208251" providerId="ADAL" clId="{97879348-2F5B-6E4B-8F65-849C8CFF80CB}" dt="2024-06-15T23:37:37.151" v="1375" actId="478"/>
          <ac:picMkLst>
            <pc:docMk/>
            <pc:sldMk cId="3205040334" sldId="274"/>
            <ac:picMk id="3" creationId="{601B131A-C8E1-495B-7011-5CB7AE916A7C}"/>
          </ac:picMkLst>
        </pc:picChg>
        <pc:picChg chg="del">
          <ac:chgData name="Havig, Maquinn L." userId="9e2a6ea7-2c86-4780-9484-75ea2d208251" providerId="ADAL" clId="{97879348-2F5B-6E4B-8F65-849C8CFF80CB}" dt="2024-06-15T23:31:43.286" v="1327" actId="478"/>
          <ac:picMkLst>
            <pc:docMk/>
            <pc:sldMk cId="3205040334" sldId="274"/>
            <ac:picMk id="17" creationId="{665CAB1A-0798-682C-7FAE-D7D5C70A9A59}"/>
          </ac:picMkLst>
        </pc:picChg>
        <pc:picChg chg="add mod">
          <ac:chgData name="Havig, Maquinn L." userId="9e2a6ea7-2c86-4780-9484-75ea2d208251" providerId="ADAL" clId="{97879348-2F5B-6E4B-8F65-849C8CFF80CB}" dt="2024-06-15T23:45:59.431" v="1381" actId="1440"/>
          <ac:picMkLst>
            <pc:docMk/>
            <pc:sldMk cId="3205040334" sldId="274"/>
            <ac:picMk id="5122" creationId="{50E4333B-1145-676C-7E71-F320DB177938}"/>
          </ac:picMkLst>
        </pc:picChg>
      </pc:sldChg>
      <pc:sldChg chg="del">
        <pc:chgData name="Havig, Maquinn L." userId="9e2a6ea7-2c86-4780-9484-75ea2d208251" providerId="ADAL" clId="{97879348-2F5B-6E4B-8F65-849C8CFF80CB}" dt="2024-06-15T21:57:56.085" v="509" actId="2696"/>
        <pc:sldMkLst>
          <pc:docMk/>
          <pc:sldMk cId="3886329015" sldId="275"/>
        </pc:sldMkLst>
      </pc:sldChg>
      <pc:sldChg chg="addSp delSp modSp add mod delAnim">
        <pc:chgData name="Havig, Maquinn L." userId="9e2a6ea7-2c86-4780-9484-75ea2d208251" providerId="ADAL" clId="{97879348-2F5B-6E4B-8F65-849C8CFF80CB}" dt="2024-06-16T00:42:21.763" v="1897" actId="403"/>
        <pc:sldMkLst>
          <pc:docMk/>
          <pc:sldMk cId="548339774" sldId="276"/>
        </pc:sldMkLst>
        <pc:spChg chg="add mod">
          <ac:chgData name="Havig, Maquinn L." userId="9e2a6ea7-2c86-4780-9484-75ea2d208251" providerId="ADAL" clId="{97879348-2F5B-6E4B-8F65-849C8CFF80CB}" dt="2024-06-15T22:10:50.761" v="554" actId="113"/>
          <ac:spMkLst>
            <pc:docMk/>
            <pc:sldMk cId="548339774" sldId="276"/>
            <ac:spMk id="3" creationId="{0435D743-C6D6-8C3C-36B8-79C491201737}"/>
          </ac:spMkLst>
        </pc:spChg>
        <pc:spChg chg="add mod">
          <ac:chgData name="Havig, Maquinn L." userId="9e2a6ea7-2c86-4780-9484-75ea2d208251" providerId="ADAL" clId="{97879348-2F5B-6E4B-8F65-849C8CFF80CB}" dt="2024-06-16T00:42:21.763" v="1897" actId="403"/>
          <ac:spMkLst>
            <pc:docMk/>
            <pc:sldMk cId="548339774" sldId="276"/>
            <ac:spMk id="6" creationId="{CD6E4491-5DB7-7BDC-7782-5D261B875BEF}"/>
          </ac:spMkLst>
        </pc:spChg>
        <pc:spChg chg="del">
          <ac:chgData name="Havig, Maquinn L." userId="9e2a6ea7-2c86-4780-9484-75ea2d208251" providerId="ADAL" clId="{97879348-2F5B-6E4B-8F65-849C8CFF80CB}" dt="2024-06-15T21:51:37.427" v="470" actId="478"/>
          <ac:spMkLst>
            <pc:docMk/>
            <pc:sldMk cId="548339774" sldId="276"/>
            <ac:spMk id="10" creationId="{A7F0B881-A0C7-E921-4696-BDF7D0154B70}"/>
          </ac:spMkLst>
        </pc:spChg>
        <pc:spChg chg="del">
          <ac:chgData name="Havig, Maquinn L." userId="9e2a6ea7-2c86-4780-9484-75ea2d208251" providerId="ADAL" clId="{97879348-2F5B-6E4B-8F65-849C8CFF80CB}" dt="2024-06-15T21:51:40.238" v="472" actId="478"/>
          <ac:spMkLst>
            <pc:docMk/>
            <pc:sldMk cId="548339774" sldId="276"/>
            <ac:spMk id="14" creationId="{35535CCD-F263-B54D-D04C-133D334E50EB}"/>
          </ac:spMkLst>
        </pc:spChg>
        <pc:spChg chg="mod">
          <ac:chgData name="Havig, Maquinn L." userId="9e2a6ea7-2c86-4780-9484-75ea2d208251" providerId="ADAL" clId="{97879348-2F5B-6E4B-8F65-849C8CFF80CB}" dt="2024-06-15T23:19:56.357" v="1228" actId="20577"/>
          <ac:spMkLst>
            <pc:docMk/>
            <pc:sldMk cId="548339774" sldId="276"/>
            <ac:spMk id="166" creationId="{00000000-0000-0000-0000-000000000000}"/>
          </ac:spMkLst>
        </pc:spChg>
        <pc:spChg chg="del">
          <ac:chgData name="Havig, Maquinn L." userId="9e2a6ea7-2c86-4780-9484-75ea2d208251" providerId="ADAL" clId="{97879348-2F5B-6E4B-8F65-849C8CFF80CB}" dt="2024-06-15T21:51:50.624" v="474" actId="478"/>
          <ac:spMkLst>
            <pc:docMk/>
            <pc:sldMk cId="548339774" sldId="276"/>
            <ac:spMk id="167" creationId="{00000000-0000-0000-0000-000000000000}"/>
          </ac:spMkLst>
        </pc:spChg>
        <pc:picChg chg="del">
          <ac:chgData name="Havig, Maquinn L." userId="9e2a6ea7-2c86-4780-9484-75ea2d208251" providerId="ADAL" clId="{97879348-2F5B-6E4B-8F65-849C8CFF80CB}" dt="2024-06-15T21:51:34.535" v="469" actId="478"/>
          <ac:picMkLst>
            <pc:docMk/>
            <pc:sldMk cId="548339774" sldId="276"/>
            <ac:picMk id="5" creationId="{8802464B-CAD5-2742-E74B-C302AA749573}"/>
          </ac:picMkLst>
        </pc:picChg>
        <pc:picChg chg="del">
          <ac:chgData name="Havig, Maquinn L." userId="9e2a6ea7-2c86-4780-9484-75ea2d208251" providerId="ADAL" clId="{97879348-2F5B-6E4B-8F65-849C8CFF80CB}" dt="2024-06-15T21:51:37.427" v="470" actId="478"/>
          <ac:picMkLst>
            <pc:docMk/>
            <pc:sldMk cId="548339774" sldId="276"/>
            <ac:picMk id="7" creationId="{E81624EE-737A-375B-11D8-40308C5F0DB9}"/>
          </ac:picMkLst>
        </pc:picChg>
        <pc:picChg chg="del">
          <ac:chgData name="Havig, Maquinn L." userId="9e2a6ea7-2c86-4780-9484-75ea2d208251" providerId="ADAL" clId="{97879348-2F5B-6E4B-8F65-849C8CFF80CB}" dt="2024-06-15T21:51:38.592" v="471" actId="478"/>
          <ac:picMkLst>
            <pc:docMk/>
            <pc:sldMk cId="548339774" sldId="276"/>
            <ac:picMk id="9" creationId="{ECFAB444-E1F5-BC88-EF2D-393CF889F5C9}"/>
          </ac:picMkLst>
        </pc:picChg>
      </pc:sldChg>
      <pc:sldChg chg="delSp modSp add mod">
        <pc:chgData name="Havig, Maquinn L." userId="9e2a6ea7-2c86-4780-9484-75ea2d208251" providerId="ADAL" clId="{97879348-2F5B-6E4B-8F65-849C8CFF80CB}" dt="2024-06-15T23:20:00.852" v="1238" actId="20577"/>
        <pc:sldMkLst>
          <pc:docMk/>
          <pc:sldMk cId="1560038072" sldId="277"/>
        </pc:sldMkLst>
        <pc:spChg chg="del">
          <ac:chgData name="Havig, Maquinn L." userId="9e2a6ea7-2c86-4780-9484-75ea2d208251" providerId="ADAL" clId="{97879348-2F5B-6E4B-8F65-849C8CFF80CB}" dt="2024-06-15T21:59:22.941" v="515" actId="478"/>
          <ac:spMkLst>
            <pc:docMk/>
            <pc:sldMk cId="1560038072" sldId="277"/>
            <ac:spMk id="3" creationId="{0435D743-C6D6-8C3C-36B8-79C491201737}"/>
          </ac:spMkLst>
        </pc:spChg>
        <pc:spChg chg="mod">
          <ac:chgData name="Havig, Maquinn L." userId="9e2a6ea7-2c86-4780-9484-75ea2d208251" providerId="ADAL" clId="{97879348-2F5B-6E4B-8F65-849C8CFF80CB}" dt="2024-06-15T22:18:22.448" v="598" actId="403"/>
          <ac:spMkLst>
            <pc:docMk/>
            <pc:sldMk cId="1560038072" sldId="277"/>
            <ac:spMk id="6" creationId="{CD6E4491-5DB7-7BDC-7782-5D261B875BEF}"/>
          </ac:spMkLst>
        </pc:spChg>
        <pc:spChg chg="mod">
          <ac:chgData name="Havig, Maquinn L." userId="9e2a6ea7-2c86-4780-9484-75ea2d208251" providerId="ADAL" clId="{97879348-2F5B-6E4B-8F65-849C8CFF80CB}" dt="2024-06-15T23:20:00.852" v="1238" actId="20577"/>
          <ac:spMkLst>
            <pc:docMk/>
            <pc:sldMk cId="1560038072" sldId="277"/>
            <ac:spMk id="166" creationId="{00000000-0000-0000-0000-000000000000}"/>
          </ac:spMkLst>
        </pc:spChg>
      </pc:sldChg>
      <pc:sldChg chg="addSp delSp modSp add mod">
        <pc:chgData name="Havig, Maquinn L." userId="9e2a6ea7-2c86-4780-9484-75ea2d208251" providerId="ADAL" clId="{97879348-2F5B-6E4B-8F65-849C8CFF80CB}" dt="2024-06-16T01:00:29.470" v="1979"/>
        <pc:sldMkLst>
          <pc:docMk/>
          <pc:sldMk cId="4225595573" sldId="278"/>
        </pc:sldMkLst>
        <pc:spChg chg="add del mod">
          <ac:chgData name="Havig, Maquinn L." userId="9e2a6ea7-2c86-4780-9484-75ea2d208251" providerId="ADAL" clId="{97879348-2F5B-6E4B-8F65-849C8CFF80CB}" dt="2024-06-16T01:00:29.470" v="1979"/>
          <ac:spMkLst>
            <pc:docMk/>
            <pc:sldMk cId="4225595573" sldId="278"/>
            <ac:spMk id="2" creationId="{CE318A2F-3382-FBDE-BDF6-FB8CD6C7DB23}"/>
          </ac:spMkLst>
        </pc:spChg>
        <pc:spChg chg="add mod">
          <ac:chgData name="Havig, Maquinn L." userId="9e2a6ea7-2c86-4780-9484-75ea2d208251" providerId="ADAL" clId="{97879348-2F5B-6E4B-8F65-849C8CFF80CB}" dt="2024-06-16T00:59:10.876" v="1974" actId="1076"/>
          <ac:spMkLst>
            <pc:docMk/>
            <pc:sldMk cId="4225595573" sldId="278"/>
            <ac:spMk id="5" creationId="{8E236818-9FD6-7F00-9FCD-BC1AC404A3B1}"/>
          </ac:spMkLst>
        </pc:spChg>
        <pc:spChg chg="mod">
          <ac:chgData name="Havig, Maquinn L." userId="9e2a6ea7-2c86-4780-9484-75ea2d208251" providerId="ADAL" clId="{97879348-2F5B-6E4B-8F65-849C8CFF80CB}" dt="2024-06-16T00:59:22.680" v="1976" actId="403"/>
          <ac:spMkLst>
            <pc:docMk/>
            <pc:sldMk cId="4225595573" sldId="278"/>
            <ac:spMk id="6" creationId="{CD6E4491-5DB7-7BDC-7782-5D261B875BEF}"/>
          </ac:spMkLst>
        </pc:spChg>
        <pc:spChg chg="mod">
          <ac:chgData name="Havig, Maquinn L." userId="9e2a6ea7-2c86-4780-9484-75ea2d208251" providerId="ADAL" clId="{97879348-2F5B-6E4B-8F65-849C8CFF80CB}" dt="2024-06-15T23:20:12.730" v="1256" actId="20577"/>
          <ac:spMkLst>
            <pc:docMk/>
            <pc:sldMk cId="4225595573" sldId="278"/>
            <ac:spMk id="166" creationId="{00000000-0000-0000-0000-000000000000}"/>
          </ac:spMkLst>
        </pc:spChg>
        <pc:picChg chg="add mod">
          <ac:chgData name="Havig, Maquinn L." userId="9e2a6ea7-2c86-4780-9484-75ea2d208251" providerId="ADAL" clId="{97879348-2F5B-6E4B-8F65-849C8CFF80CB}" dt="2024-06-16T00:59:10.876" v="1974" actId="1076"/>
          <ac:picMkLst>
            <pc:docMk/>
            <pc:sldMk cId="4225595573" sldId="278"/>
            <ac:picMk id="3" creationId="{993844D5-21BB-6195-AD67-45F00BC05CD4}"/>
          </ac:picMkLst>
        </pc:picChg>
      </pc:sldChg>
      <pc:sldChg chg="addSp delSp modSp add mod">
        <pc:chgData name="Havig, Maquinn L." userId="9e2a6ea7-2c86-4780-9484-75ea2d208251" providerId="ADAL" clId="{97879348-2F5B-6E4B-8F65-849C8CFF80CB}" dt="2024-06-16T00:44:49.873" v="1912" actId="1076"/>
        <pc:sldMkLst>
          <pc:docMk/>
          <pc:sldMk cId="596845118" sldId="279"/>
        </pc:sldMkLst>
        <pc:spChg chg="del">
          <ac:chgData name="Havig, Maquinn L." userId="9e2a6ea7-2c86-4780-9484-75ea2d208251" providerId="ADAL" clId="{97879348-2F5B-6E4B-8F65-849C8CFF80CB}" dt="2024-06-15T22:18:35.260" v="601" actId="478"/>
          <ac:spMkLst>
            <pc:docMk/>
            <pc:sldMk cId="596845118" sldId="279"/>
            <ac:spMk id="5" creationId="{8E236818-9FD6-7F00-9FCD-BC1AC404A3B1}"/>
          </ac:spMkLst>
        </pc:spChg>
        <pc:spChg chg="mod">
          <ac:chgData name="Havig, Maquinn L." userId="9e2a6ea7-2c86-4780-9484-75ea2d208251" providerId="ADAL" clId="{97879348-2F5B-6E4B-8F65-849C8CFF80CB}" dt="2024-06-16T00:44:43.779" v="1911" actId="14100"/>
          <ac:spMkLst>
            <pc:docMk/>
            <pc:sldMk cId="596845118" sldId="279"/>
            <ac:spMk id="6" creationId="{CD6E4491-5DB7-7BDC-7782-5D261B875BEF}"/>
          </ac:spMkLst>
        </pc:spChg>
        <pc:spChg chg="mod">
          <ac:chgData name="Havig, Maquinn L." userId="9e2a6ea7-2c86-4780-9484-75ea2d208251" providerId="ADAL" clId="{97879348-2F5B-6E4B-8F65-849C8CFF80CB}" dt="2024-06-15T22:19:40.127" v="648" actId="20577"/>
          <ac:spMkLst>
            <pc:docMk/>
            <pc:sldMk cId="596845118" sldId="279"/>
            <ac:spMk id="166" creationId="{00000000-0000-0000-0000-000000000000}"/>
          </ac:spMkLst>
        </pc:spChg>
        <pc:picChg chg="del">
          <ac:chgData name="Havig, Maquinn L." userId="9e2a6ea7-2c86-4780-9484-75ea2d208251" providerId="ADAL" clId="{97879348-2F5B-6E4B-8F65-849C8CFF80CB}" dt="2024-06-15T22:18:33.449" v="600" actId="478"/>
          <ac:picMkLst>
            <pc:docMk/>
            <pc:sldMk cId="596845118" sldId="279"/>
            <ac:picMk id="3" creationId="{993844D5-21BB-6195-AD67-45F00BC05CD4}"/>
          </ac:picMkLst>
        </pc:picChg>
        <pc:picChg chg="add mod modCrop">
          <ac:chgData name="Havig, Maquinn L." userId="9e2a6ea7-2c86-4780-9484-75ea2d208251" providerId="ADAL" clId="{97879348-2F5B-6E4B-8F65-849C8CFF80CB}" dt="2024-06-16T00:44:49.873" v="1912" actId="1076"/>
          <ac:picMkLst>
            <pc:docMk/>
            <pc:sldMk cId="596845118" sldId="279"/>
            <ac:picMk id="4" creationId="{AA5F1FB2-7A43-4D93-7F1F-F1B311A43AA6}"/>
          </ac:picMkLst>
        </pc:picChg>
      </pc:sldChg>
      <pc:sldChg chg="addSp modSp add mod">
        <pc:chgData name="Havig, Maquinn L." userId="9e2a6ea7-2c86-4780-9484-75ea2d208251" providerId="ADAL" clId="{97879348-2F5B-6E4B-8F65-849C8CFF80CB}" dt="2024-06-15T22:30:06.987" v="796" actId="14100"/>
        <pc:sldMkLst>
          <pc:docMk/>
          <pc:sldMk cId="781010027" sldId="280"/>
        </pc:sldMkLst>
        <pc:spChg chg="mod">
          <ac:chgData name="Havig, Maquinn L." userId="9e2a6ea7-2c86-4780-9484-75ea2d208251" providerId="ADAL" clId="{97879348-2F5B-6E4B-8F65-849C8CFF80CB}" dt="2024-06-15T22:30:00.420" v="794" actId="1076"/>
          <ac:spMkLst>
            <pc:docMk/>
            <pc:sldMk cId="781010027" sldId="280"/>
            <ac:spMk id="6" creationId="{CD6E4491-5DB7-7BDC-7782-5D261B875BEF}"/>
          </ac:spMkLst>
        </pc:spChg>
        <pc:spChg chg="mod">
          <ac:chgData name="Havig, Maquinn L." userId="9e2a6ea7-2c86-4780-9484-75ea2d208251" providerId="ADAL" clId="{97879348-2F5B-6E4B-8F65-849C8CFF80CB}" dt="2024-06-15T22:29:55.527" v="793" actId="20577"/>
          <ac:spMkLst>
            <pc:docMk/>
            <pc:sldMk cId="781010027" sldId="280"/>
            <ac:spMk id="166" creationId="{00000000-0000-0000-0000-000000000000}"/>
          </ac:spMkLst>
        </pc:spChg>
        <pc:picChg chg="add mod">
          <ac:chgData name="Havig, Maquinn L." userId="9e2a6ea7-2c86-4780-9484-75ea2d208251" providerId="ADAL" clId="{97879348-2F5B-6E4B-8F65-849C8CFF80CB}" dt="2024-06-15T22:30:06.987" v="796" actId="14100"/>
          <ac:picMkLst>
            <pc:docMk/>
            <pc:sldMk cId="781010027" sldId="280"/>
            <ac:picMk id="3" creationId="{A1A82B37-7AC2-EDAA-6FC8-9106DD854A7F}"/>
          </ac:picMkLst>
        </pc:picChg>
      </pc:sldChg>
      <pc:sldChg chg="addSp delSp modSp add mod">
        <pc:chgData name="Havig, Maquinn L." userId="9e2a6ea7-2c86-4780-9484-75ea2d208251" providerId="ADAL" clId="{97879348-2F5B-6E4B-8F65-849C8CFF80CB}" dt="2024-06-16T00:54:31.675" v="1938" actId="948"/>
        <pc:sldMkLst>
          <pc:docMk/>
          <pc:sldMk cId="2787609271" sldId="281"/>
        </pc:sldMkLst>
        <pc:spChg chg="add mod">
          <ac:chgData name="Havig, Maquinn L." userId="9e2a6ea7-2c86-4780-9484-75ea2d208251" providerId="ADAL" clId="{97879348-2F5B-6E4B-8F65-849C8CFF80CB}" dt="2024-06-16T00:54:31.675" v="1938" actId="948"/>
          <ac:spMkLst>
            <pc:docMk/>
            <pc:sldMk cId="2787609271" sldId="281"/>
            <ac:spMk id="4" creationId="{B2322EA2-E320-9813-848B-E6B860E19E36}"/>
          </ac:spMkLst>
        </pc:spChg>
        <pc:spChg chg="del">
          <ac:chgData name="Havig, Maquinn L." userId="9e2a6ea7-2c86-4780-9484-75ea2d208251" providerId="ADAL" clId="{97879348-2F5B-6E4B-8F65-849C8CFF80CB}" dt="2024-06-15T22:30:17.356" v="797" actId="478"/>
          <ac:spMkLst>
            <pc:docMk/>
            <pc:sldMk cId="2787609271" sldId="281"/>
            <ac:spMk id="6" creationId="{CD6E4491-5DB7-7BDC-7782-5D261B875BEF}"/>
          </ac:spMkLst>
        </pc:spChg>
        <pc:spChg chg="mod">
          <ac:chgData name="Havig, Maquinn L." userId="9e2a6ea7-2c86-4780-9484-75ea2d208251" providerId="ADAL" clId="{97879348-2F5B-6E4B-8F65-849C8CFF80CB}" dt="2024-06-15T22:30:44.676" v="811" actId="20577"/>
          <ac:spMkLst>
            <pc:docMk/>
            <pc:sldMk cId="2787609271" sldId="281"/>
            <ac:spMk id="166" creationId="{00000000-0000-0000-0000-000000000000}"/>
          </ac:spMkLst>
        </pc:spChg>
        <pc:picChg chg="del">
          <ac:chgData name="Havig, Maquinn L." userId="9e2a6ea7-2c86-4780-9484-75ea2d208251" providerId="ADAL" clId="{97879348-2F5B-6E4B-8F65-849C8CFF80CB}" dt="2024-06-15T22:28:51.206" v="789" actId="478"/>
          <ac:picMkLst>
            <pc:docMk/>
            <pc:sldMk cId="2787609271" sldId="281"/>
            <ac:picMk id="3" creationId="{A1A82B37-7AC2-EDAA-6FC8-9106DD854A7F}"/>
          </ac:picMkLst>
        </pc:picChg>
      </pc:sldChg>
      <pc:sldChg chg="addSp delSp modSp add mod">
        <pc:chgData name="Havig, Maquinn L." userId="9e2a6ea7-2c86-4780-9484-75ea2d208251" providerId="ADAL" clId="{97879348-2F5B-6E4B-8F65-849C8CFF80CB}" dt="2024-06-16T01:01:35.437" v="1982" actId="403"/>
        <pc:sldMkLst>
          <pc:docMk/>
          <pc:sldMk cId="4105474643" sldId="282"/>
        </pc:sldMkLst>
        <pc:spChg chg="mod">
          <ac:chgData name="Havig, Maquinn L." userId="9e2a6ea7-2c86-4780-9484-75ea2d208251" providerId="ADAL" clId="{97879348-2F5B-6E4B-8F65-849C8CFF80CB}" dt="2024-06-16T01:01:35.437" v="1982" actId="403"/>
          <ac:spMkLst>
            <pc:docMk/>
            <pc:sldMk cId="4105474643" sldId="282"/>
            <ac:spMk id="4" creationId="{B2322EA2-E320-9813-848B-E6B860E19E36}"/>
          </ac:spMkLst>
        </pc:spChg>
        <pc:spChg chg="mod">
          <ac:chgData name="Havig, Maquinn L." userId="9e2a6ea7-2c86-4780-9484-75ea2d208251" providerId="ADAL" clId="{97879348-2F5B-6E4B-8F65-849C8CFF80CB}" dt="2024-06-15T22:35:29.805" v="857" actId="20577"/>
          <ac:spMkLst>
            <pc:docMk/>
            <pc:sldMk cId="4105474643" sldId="282"/>
            <ac:spMk id="166" creationId="{00000000-0000-0000-0000-000000000000}"/>
          </ac:spMkLst>
        </pc:spChg>
        <pc:picChg chg="add del mod">
          <ac:chgData name="Havig, Maquinn L." userId="9e2a6ea7-2c86-4780-9484-75ea2d208251" providerId="ADAL" clId="{97879348-2F5B-6E4B-8F65-849C8CFF80CB}" dt="2024-06-15T22:45:15.283" v="914" actId="478"/>
          <ac:picMkLst>
            <pc:docMk/>
            <pc:sldMk cId="4105474643" sldId="282"/>
            <ac:picMk id="1026" creationId="{9A192E29-DA90-4F2F-A3A0-DBA5B559EFAC}"/>
          </ac:picMkLst>
        </pc:picChg>
      </pc:sldChg>
      <pc:sldChg chg="addSp delSp modSp add mod addCm">
        <pc:chgData name="Havig, Maquinn L." userId="9e2a6ea7-2c86-4780-9484-75ea2d208251" providerId="ADAL" clId="{97879348-2F5B-6E4B-8F65-849C8CFF80CB}" dt="2024-06-16T01:03:09.019" v="1989" actId="1076"/>
        <pc:sldMkLst>
          <pc:docMk/>
          <pc:sldMk cId="3387975308" sldId="283"/>
        </pc:sldMkLst>
        <pc:spChg chg="mod">
          <ac:chgData name="Havig, Maquinn L." userId="9e2a6ea7-2c86-4780-9484-75ea2d208251" providerId="ADAL" clId="{97879348-2F5B-6E4B-8F65-849C8CFF80CB}" dt="2024-06-16T01:03:02.864" v="1988" actId="14100"/>
          <ac:spMkLst>
            <pc:docMk/>
            <pc:sldMk cId="3387975308" sldId="283"/>
            <ac:spMk id="4" creationId="{B2322EA2-E320-9813-848B-E6B860E19E36}"/>
          </ac:spMkLst>
        </pc:spChg>
        <pc:spChg chg="mod">
          <ac:chgData name="Havig, Maquinn L." userId="9e2a6ea7-2c86-4780-9484-75ea2d208251" providerId="ADAL" clId="{97879348-2F5B-6E4B-8F65-849C8CFF80CB}" dt="2024-06-15T22:47:41.505" v="947" actId="20577"/>
          <ac:spMkLst>
            <pc:docMk/>
            <pc:sldMk cId="3387975308" sldId="283"/>
            <ac:spMk id="166" creationId="{00000000-0000-0000-0000-000000000000}"/>
          </ac:spMkLst>
        </pc:spChg>
        <pc:picChg chg="add del mod">
          <ac:chgData name="Havig, Maquinn L." userId="9e2a6ea7-2c86-4780-9484-75ea2d208251" providerId="ADAL" clId="{97879348-2F5B-6E4B-8F65-849C8CFF80CB}" dt="2024-06-16T00:55:27.450" v="1944" actId="478"/>
          <ac:picMkLst>
            <pc:docMk/>
            <pc:sldMk cId="3387975308" sldId="283"/>
            <ac:picMk id="2" creationId="{1C7D5BFB-3AC9-7690-F25B-E5CB510F4602}"/>
          </ac:picMkLst>
        </pc:picChg>
        <pc:picChg chg="del">
          <ac:chgData name="Havig, Maquinn L." userId="9e2a6ea7-2c86-4780-9484-75ea2d208251" providerId="ADAL" clId="{97879348-2F5B-6E4B-8F65-849C8CFF80CB}" dt="2024-06-15T22:43:14.829" v="899" actId="478"/>
          <ac:picMkLst>
            <pc:docMk/>
            <pc:sldMk cId="3387975308" sldId="283"/>
            <ac:picMk id="1026" creationId="{9A192E29-DA90-4F2F-A3A0-DBA5B559EFAC}"/>
          </ac:picMkLst>
        </pc:picChg>
        <pc:picChg chg="add mod">
          <ac:chgData name="Havig, Maquinn L." userId="9e2a6ea7-2c86-4780-9484-75ea2d208251" providerId="ADAL" clId="{97879348-2F5B-6E4B-8F65-849C8CFF80CB}" dt="2024-06-16T01:03:09.019" v="1989" actId="1076"/>
          <ac:picMkLst>
            <pc:docMk/>
            <pc:sldMk cId="3387975308" sldId="283"/>
            <ac:picMk id="2050" creationId="{DE6D715A-7693-AEF7-912B-B79E9927304D}"/>
          </ac:picMkLst>
        </pc:picChg>
        <pc:extLst>
          <p:ext xmlns:p="http://schemas.openxmlformats.org/presentationml/2006/main" uri="{D6D511B9-2390-475A-947B-AFAB55BFBCF1}">
            <pc226:cmChg xmlns:pc226="http://schemas.microsoft.com/office/powerpoint/2022/06/main/command" chg="add">
              <pc226:chgData name="Havig, Maquinn L." userId="9e2a6ea7-2c86-4780-9484-75ea2d208251" providerId="ADAL" clId="{97879348-2F5B-6E4B-8F65-849C8CFF80CB}" dt="2024-06-16T01:02:32.786" v="1983"/>
              <pc2:cmMkLst xmlns:pc2="http://schemas.microsoft.com/office/powerpoint/2019/9/main/command">
                <pc:docMk/>
                <pc:sldMk cId="3387975308" sldId="283"/>
                <pc2:cmMk id="{AC224855-9A3B-6F4F-8EEC-420C8ED0D033}"/>
              </pc2:cmMkLst>
            </pc226:cmChg>
          </p:ext>
        </pc:extLst>
      </pc:sldChg>
      <pc:sldChg chg="delSp modSp add mod">
        <pc:chgData name="Havig, Maquinn L." userId="9e2a6ea7-2c86-4780-9484-75ea2d208251" providerId="ADAL" clId="{97879348-2F5B-6E4B-8F65-849C8CFF80CB}" dt="2024-06-15T22:48:16.976" v="957" actId="20577"/>
        <pc:sldMkLst>
          <pc:docMk/>
          <pc:sldMk cId="2969261011" sldId="284"/>
        </pc:sldMkLst>
        <pc:spChg chg="mod">
          <ac:chgData name="Havig, Maquinn L." userId="9e2a6ea7-2c86-4780-9484-75ea2d208251" providerId="ADAL" clId="{97879348-2F5B-6E4B-8F65-849C8CFF80CB}" dt="2024-06-15T22:48:16.976" v="957" actId="20577"/>
          <ac:spMkLst>
            <pc:docMk/>
            <pc:sldMk cId="2969261011" sldId="284"/>
            <ac:spMk id="4" creationId="{B2322EA2-E320-9813-848B-E6B860E19E36}"/>
          </ac:spMkLst>
        </pc:spChg>
        <pc:picChg chg="del mod">
          <ac:chgData name="Havig, Maquinn L." userId="9e2a6ea7-2c86-4780-9484-75ea2d208251" providerId="ADAL" clId="{97879348-2F5B-6E4B-8F65-849C8CFF80CB}" dt="2024-06-15T22:47:55.496" v="951" actId="478"/>
          <ac:picMkLst>
            <pc:docMk/>
            <pc:sldMk cId="2969261011" sldId="284"/>
            <ac:picMk id="2" creationId="{1C7D5BFB-3AC9-7690-F25B-E5CB510F4602}"/>
          </ac:picMkLst>
        </pc:picChg>
      </pc:sldChg>
      <pc:sldChg chg="addSp modSp add mod">
        <pc:chgData name="Havig, Maquinn L." userId="9e2a6ea7-2c86-4780-9484-75ea2d208251" providerId="ADAL" clId="{97879348-2F5B-6E4B-8F65-849C8CFF80CB}" dt="2024-06-15T22:59:41.268" v="1058" actId="1076"/>
        <pc:sldMkLst>
          <pc:docMk/>
          <pc:sldMk cId="3737109445" sldId="285"/>
        </pc:sldMkLst>
        <pc:spChg chg="add mod">
          <ac:chgData name="Havig, Maquinn L." userId="9e2a6ea7-2c86-4780-9484-75ea2d208251" providerId="ADAL" clId="{97879348-2F5B-6E4B-8F65-849C8CFF80CB}" dt="2024-06-15T22:59:41.268" v="1058" actId="1076"/>
          <ac:spMkLst>
            <pc:docMk/>
            <pc:sldMk cId="3737109445" sldId="285"/>
            <ac:spMk id="3" creationId="{C86B6BD4-9798-4418-8CEA-3787EC03F9A8}"/>
          </ac:spMkLst>
        </pc:spChg>
        <pc:spChg chg="mod">
          <ac:chgData name="Havig, Maquinn L." userId="9e2a6ea7-2c86-4780-9484-75ea2d208251" providerId="ADAL" clId="{97879348-2F5B-6E4B-8F65-849C8CFF80CB}" dt="2024-06-15T22:59:38.152" v="1057" actId="14100"/>
          <ac:spMkLst>
            <pc:docMk/>
            <pc:sldMk cId="3737109445" sldId="285"/>
            <ac:spMk id="4" creationId="{B2322EA2-E320-9813-848B-E6B860E19E36}"/>
          </ac:spMkLst>
        </pc:spChg>
        <pc:spChg chg="mod">
          <ac:chgData name="Havig, Maquinn L." userId="9e2a6ea7-2c86-4780-9484-75ea2d208251" providerId="ADAL" clId="{97879348-2F5B-6E4B-8F65-849C8CFF80CB}" dt="2024-06-15T22:50:17.707" v="977" actId="20577"/>
          <ac:spMkLst>
            <pc:docMk/>
            <pc:sldMk cId="3737109445" sldId="285"/>
            <ac:spMk id="166" creationId="{00000000-0000-0000-0000-000000000000}"/>
          </ac:spMkLst>
        </pc:spChg>
      </pc:sldChg>
      <pc:sldChg chg="delSp modSp add mod">
        <pc:chgData name="Havig, Maquinn L." userId="9e2a6ea7-2c86-4780-9484-75ea2d208251" providerId="ADAL" clId="{97879348-2F5B-6E4B-8F65-849C8CFF80CB}" dt="2024-06-15T23:00:40.446" v="1062" actId="113"/>
        <pc:sldMkLst>
          <pc:docMk/>
          <pc:sldMk cId="3593753310" sldId="286"/>
        </pc:sldMkLst>
        <pc:spChg chg="mod">
          <ac:chgData name="Havig, Maquinn L." userId="9e2a6ea7-2c86-4780-9484-75ea2d208251" providerId="ADAL" clId="{97879348-2F5B-6E4B-8F65-849C8CFF80CB}" dt="2024-06-15T23:00:40.446" v="1062" actId="113"/>
          <ac:spMkLst>
            <pc:docMk/>
            <pc:sldMk cId="3593753310" sldId="286"/>
            <ac:spMk id="3" creationId="{C86B6BD4-9798-4418-8CEA-3787EC03F9A8}"/>
          </ac:spMkLst>
        </pc:spChg>
        <pc:spChg chg="del mod">
          <ac:chgData name="Havig, Maquinn L." userId="9e2a6ea7-2c86-4780-9484-75ea2d208251" providerId="ADAL" clId="{97879348-2F5B-6E4B-8F65-849C8CFF80CB}" dt="2024-06-15T22:55:21.297" v="1026" actId="478"/>
          <ac:spMkLst>
            <pc:docMk/>
            <pc:sldMk cId="3593753310" sldId="286"/>
            <ac:spMk id="4" creationId="{B2322EA2-E320-9813-848B-E6B860E19E36}"/>
          </ac:spMkLst>
        </pc:spChg>
        <pc:spChg chg="mod">
          <ac:chgData name="Havig, Maquinn L." userId="9e2a6ea7-2c86-4780-9484-75ea2d208251" providerId="ADAL" clId="{97879348-2F5B-6E4B-8F65-849C8CFF80CB}" dt="2024-06-15T22:55:15.528" v="1023" actId="20577"/>
          <ac:spMkLst>
            <pc:docMk/>
            <pc:sldMk cId="3593753310" sldId="286"/>
            <ac:spMk id="166" creationId="{00000000-0000-0000-0000-000000000000}"/>
          </ac:spMkLst>
        </pc:spChg>
      </pc:sldChg>
      <pc:sldChg chg="addSp delSp modSp add mod">
        <pc:chgData name="Havig, Maquinn L." userId="9e2a6ea7-2c86-4780-9484-75ea2d208251" providerId="ADAL" clId="{97879348-2F5B-6E4B-8F65-849C8CFF80CB}" dt="2024-06-16T00:57:01.696" v="1961" actId="948"/>
        <pc:sldMkLst>
          <pc:docMk/>
          <pc:sldMk cId="1536067538" sldId="287"/>
        </pc:sldMkLst>
        <pc:spChg chg="mod">
          <ac:chgData name="Havig, Maquinn L." userId="9e2a6ea7-2c86-4780-9484-75ea2d208251" providerId="ADAL" clId="{97879348-2F5B-6E4B-8F65-849C8CFF80CB}" dt="2024-06-16T00:57:01.696" v="1961" actId="948"/>
          <ac:spMkLst>
            <pc:docMk/>
            <pc:sldMk cId="1536067538" sldId="287"/>
            <ac:spMk id="3" creationId="{C86B6BD4-9798-4418-8CEA-3787EC03F9A8}"/>
          </ac:spMkLst>
        </pc:spChg>
        <pc:spChg chg="mod">
          <ac:chgData name="Havig, Maquinn L." userId="9e2a6ea7-2c86-4780-9484-75ea2d208251" providerId="ADAL" clId="{97879348-2F5B-6E4B-8F65-849C8CFF80CB}" dt="2024-06-15T23:01:14.165" v="1067" actId="207"/>
          <ac:spMkLst>
            <pc:docMk/>
            <pc:sldMk cId="1536067538" sldId="287"/>
            <ac:spMk id="166" creationId="{00000000-0000-0000-0000-000000000000}"/>
          </ac:spMkLst>
        </pc:spChg>
        <pc:picChg chg="add del mod">
          <ac:chgData name="Havig, Maquinn L." userId="9e2a6ea7-2c86-4780-9484-75ea2d208251" providerId="ADAL" clId="{97879348-2F5B-6E4B-8F65-849C8CFF80CB}" dt="2024-06-16T00:49:29.942" v="1924" actId="478"/>
          <ac:picMkLst>
            <pc:docMk/>
            <pc:sldMk cId="1536067538" sldId="287"/>
            <ac:picMk id="4" creationId="{DB68BE7F-91D4-8892-DB1B-C1DF8A7FF184}"/>
          </ac:picMkLst>
        </pc:picChg>
        <pc:picChg chg="add mod">
          <ac:chgData name="Havig, Maquinn L." userId="9e2a6ea7-2c86-4780-9484-75ea2d208251" providerId="ADAL" clId="{97879348-2F5B-6E4B-8F65-849C8CFF80CB}" dt="2024-06-16T00:51:36.542" v="1935" actId="1076"/>
          <ac:picMkLst>
            <pc:docMk/>
            <pc:sldMk cId="1536067538" sldId="287"/>
            <ac:picMk id="1026" creationId="{21C82F2D-7E8A-F0D0-D88D-F319ECFDD8BA}"/>
          </ac:picMkLst>
        </pc:picChg>
      </pc:sldChg>
      <pc:sldChg chg="modSp add mod">
        <pc:chgData name="Havig, Maquinn L." userId="9e2a6ea7-2c86-4780-9484-75ea2d208251" providerId="ADAL" clId="{97879348-2F5B-6E4B-8F65-849C8CFF80CB}" dt="2024-06-15T23:09:01.332" v="1153" actId="14100"/>
        <pc:sldMkLst>
          <pc:docMk/>
          <pc:sldMk cId="4059263280" sldId="288"/>
        </pc:sldMkLst>
        <pc:spChg chg="mod">
          <ac:chgData name="Havig, Maquinn L." userId="9e2a6ea7-2c86-4780-9484-75ea2d208251" providerId="ADAL" clId="{97879348-2F5B-6E4B-8F65-849C8CFF80CB}" dt="2024-06-15T23:09:01.332" v="1153" actId="14100"/>
          <ac:spMkLst>
            <pc:docMk/>
            <pc:sldMk cId="4059263280" sldId="288"/>
            <ac:spMk id="3" creationId="{C86B6BD4-9798-4418-8CEA-3787EC03F9A8}"/>
          </ac:spMkLst>
        </pc:spChg>
      </pc:sldChg>
      <pc:sldChg chg="modSp add mod">
        <pc:chgData name="Havig, Maquinn L." userId="9e2a6ea7-2c86-4780-9484-75ea2d208251" providerId="ADAL" clId="{97879348-2F5B-6E4B-8F65-849C8CFF80CB}" dt="2024-06-15T23:17:17.767" v="1207" actId="12"/>
        <pc:sldMkLst>
          <pc:docMk/>
          <pc:sldMk cId="2488134081" sldId="289"/>
        </pc:sldMkLst>
        <pc:spChg chg="mod">
          <ac:chgData name="Havig, Maquinn L." userId="9e2a6ea7-2c86-4780-9484-75ea2d208251" providerId="ADAL" clId="{97879348-2F5B-6E4B-8F65-849C8CFF80CB}" dt="2024-06-15T23:17:17.767" v="1207" actId="12"/>
          <ac:spMkLst>
            <pc:docMk/>
            <pc:sldMk cId="2488134081" sldId="289"/>
            <ac:spMk id="3" creationId="{C86B6BD4-9798-4418-8CEA-3787EC03F9A8}"/>
          </ac:spMkLst>
        </pc:spChg>
      </pc:sldChg>
      <pc:sldChg chg="modSp add mod">
        <pc:chgData name="Havig, Maquinn L." userId="9e2a6ea7-2c86-4780-9484-75ea2d208251" providerId="ADAL" clId="{97879348-2F5B-6E4B-8F65-849C8CFF80CB}" dt="2024-06-16T00:38:08.228" v="1894" actId="14100"/>
        <pc:sldMkLst>
          <pc:docMk/>
          <pc:sldMk cId="2700198755" sldId="290"/>
        </pc:sldMkLst>
        <pc:spChg chg="mod">
          <ac:chgData name="Havig, Maquinn L." userId="9e2a6ea7-2c86-4780-9484-75ea2d208251" providerId="ADAL" clId="{97879348-2F5B-6E4B-8F65-849C8CFF80CB}" dt="2024-06-16T00:38:08.228" v="1894" actId="14100"/>
          <ac:spMkLst>
            <pc:docMk/>
            <pc:sldMk cId="2700198755" sldId="290"/>
            <ac:spMk id="3" creationId="{C86B6BD4-9798-4418-8CEA-3787EC03F9A8}"/>
          </ac:spMkLst>
        </pc:spChg>
        <pc:spChg chg="mod">
          <ac:chgData name="Havig, Maquinn L." userId="9e2a6ea7-2c86-4780-9484-75ea2d208251" providerId="ADAL" clId="{97879348-2F5B-6E4B-8F65-849C8CFF80CB}" dt="2024-06-15T23:10:38.248" v="1163" actId="113"/>
          <ac:spMkLst>
            <pc:docMk/>
            <pc:sldMk cId="2700198755" sldId="290"/>
            <ac:spMk id="166" creationId="{00000000-0000-0000-0000-000000000000}"/>
          </ac:spMkLst>
        </pc:spChg>
      </pc:sldChg>
      <pc:sldChg chg="modSp add mod">
        <pc:chgData name="Havig, Maquinn L." userId="9e2a6ea7-2c86-4780-9484-75ea2d208251" providerId="ADAL" clId="{97879348-2F5B-6E4B-8F65-849C8CFF80CB}" dt="2024-06-16T00:58:26.498" v="1971" actId="255"/>
        <pc:sldMkLst>
          <pc:docMk/>
          <pc:sldMk cId="1911728106" sldId="291"/>
        </pc:sldMkLst>
        <pc:spChg chg="mod">
          <ac:chgData name="Havig, Maquinn L." userId="9e2a6ea7-2c86-4780-9484-75ea2d208251" providerId="ADAL" clId="{97879348-2F5B-6E4B-8F65-849C8CFF80CB}" dt="2024-06-16T00:58:26.498" v="1971" actId="255"/>
          <ac:spMkLst>
            <pc:docMk/>
            <pc:sldMk cId="1911728106" sldId="291"/>
            <ac:spMk id="3" creationId="{C86B6BD4-9798-4418-8CEA-3787EC03F9A8}"/>
          </ac:spMkLst>
        </pc:spChg>
      </pc:sldChg>
      <pc:sldChg chg="addSp modSp add mod">
        <pc:chgData name="Havig, Maquinn L." userId="9e2a6ea7-2c86-4780-9484-75ea2d208251" providerId="ADAL" clId="{97879348-2F5B-6E4B-8F65-849C8CFF80CB}" dt="2024-06-16T00:57:14.787" v="1962" actId="1076"/>
        <pc:sldMkLst>
          <pc:docMk/>
          <pc:sldMk cId="1606070023" sldId="292"/>
        </pc:sldMkLst>
        <pc:spChg chg="mod">
          <ac:chgData name="Havig, Maquinn L." userId="9e2a6ea7-2c86-4780-9484-75ea2d208251" providerId="ADAL" clId="{97879348-2F5B-6E4B-8F65-849C8CFF80CB}" dt="2024-06-16T00:38:00.425" v="1893" actId="14100"/>
          <ac:spMkLst>
            <pc:docMk/>
            <pc:sldMk cId="1606070023" sldId="292"/>
            <ac:spMk id="3" creationId="{C86B6BD4-9798-4418-8CEA-3787EC03F9A8}"/>
          </ac:spMkLst>
        </pc:spChg>
        <pc:picChg chg="add mod">
          <ac:chgData name="Havig, Maquinn L." userId="9e2a6ea7-2c86-4780-9484-75ea2d208251" providerId="ADAL" clId="{97879348-2F5B-6E4B-8F65-849C8CFF80CB}" dt="2024-06-16T00:57:14.787" v="1962" actId="1076"/>
          <ac:picMkLst>
            <pc:docMk/>
            <pc:sldMk cId="1606070023" sldId="292"/>
            <ac:picMk id="4" creationId="{1F540731-0DAC-F57A-A6CE-A236205BC545}"/>
          </ac:picMkLst>
        </pc:picChg>
      </pc:sldChg>
      <pc:sldChg chg="modSp add mod ord">
        <pc:chgData name="Havig, Maquinn L." userId="9e2a6ea7-2c86-4780-9484-75ea2d208251" providerId="ADAL" clId="{97879348-2F5B-6E4B-8F65-849C8CFF80CB}" dt="2024-06-15T23:29:06.145" v="1287" actId="1076"/>
        <pc:sldMkLst>
          <pc:docMk/>
          <pc:sldMk cId="2939962303" sldId="293"/>
        </pc:sldMkLst>
        <pc:spChg chg="mod">
          <ac:chgData name="Havig, Maquinn L." userId="9e2a6ea7-2c86-4780-9484-75ea2d208251" providerId="ADAL" clId="{97879348-2F5B-6E4B-8F65-849C8CFF80CB}" dt="2024-06-15T23:29:06.145" v="1287" actId="1076"/>
          <ac:spMkLst>
            <pc:docMk/>
            <pc:sldMk cId="2939962303" sldId="293"/>
            <ac:spMk id="3" creationId="{C86B6BD4-9798-4418-8CEA-3787EC03F9A8}"/>
          </ac:spMkLst>
        </pc:spChg>
      </pc:sldChg>
      <pc:sldChg chg="addSp delSp modSp add mod addCm delCm modCm">
        <pc:chgData name="Havig, Maquinn L." userId="9e2a6ea7-2c86-4780-9484-75ea2d208251" providerId="ADAL" clId="{97879348-2F5B-6E4B-8F65-849C8CFF80CB}" dt="2024-06-16T00:36:00.476" v="1889" actId="1076"/>
        <pc:sldMkLst>
          <pc:docMk/>
          <pc:sldMk cId="2973182879" sldId="294"/>
        </pc:sldMkLst>
        <pc:spChg chg="add mod">
          <ac:chgData name="Havig, Maquinn L." userId="9e2a6ea7-2c86-4780-9484-75ea2d208251" providerId="ADAL" clId="{97879348-2F5B-6E4B-8F65-849C8CFF80CB}" dt="2024-06-16T00:36:00.476" v="1889" actId="1076"/>
          <ac:spMkLst>
            <pc:docMk/>
            <pc:sldMk cId="2973182879" sldId="294"/>
            <ac:spMk id="2" creationId="{1793E634-428F-F632-BD26-3AB71295F7C4}"/>
          </ac:spMkLst>
        </pc:spChg>
        <pc:spChg chg="del">
          <ac:chgData name="Havig, Maquinn L." userId="9e2a6ea7-2c86-4780-9484-75ea2d208251" providerId="ADAL" clId="{97879348-2F5B-6E4B-8F65-849C8CFF80CB}" dt="2024-06-15T23:19:02.162" v="1212" actId="478"/>
          <ac:spMkLst>
            <pc:docMk/>
            <pc:sldMk cId="2973182879" sldId="294"/>
            <ac:spMk id="7" creationId="{FC410BC4-2078-B7D2-0A38-D81AEE369B24}"/>
          </ac:spMkLst>
        </pc:spChg>
        <pc:spChg chg="mod">
          <ac:chgData name="Havig, Maquinn L." userId="9e2a6ea7-2c86-4780-9484-75ea2d208251" providerId="ADAL" clId="{97879348-2F5B-6E4B-8F65-849C8CFF80CB}" dt="2024-06-16T00:34:13.107" v="1858" actId="20577"/>
          <ac:spMkLst>
            <pc:docMk/>
            <pc:sldMk cId="2973182879" sldId="294"/>
            <ac:spMk id="160" creationId="{00000000-0000-0000-0000-000000000000}"/>
          </ac:spMkLst>
        </pc:spChg>
        <pc:picChg chg="del">
          <ac:chgData name="Havig, Maquinn L." userId="9e2a6ea7-2c86-4780-9484-75ea2d208251" providerId="ADAL" clId="{97879348-2F5B-6E4B-8F65-849C8CFF80CB}" dt="2024-06-15T23:19:04.378" v="1214" actId="478"/>
          <ac:picMkLst>
            <pc:docMk/>
            <pc:sldMk cId="2973182879" sldId="294"/>
            <ac:picMk id="3" creationId="{F9A2AD4F-83D0-8975-F9A7-AA2A0330C6E7}"/>
          </ac:picMkLst>
        </pc:picChg>
        <pc:picChg chg="del">
          <ac:chgData name="Havig, Maquinn L." userId="9e2a6ea7-2c86-4780-9484-75ea2d208251" providerId="ADAL" clId="{97879348-2F5B-6E4B-8F65-849C8CFF80CB}" dt="2024-06-15T23:19:03.327" v="1213" actId="478"/>
          <ac:picMkLst>
            <pc:docMk/>
            <pc:sldMk cId="2973182879" sldId="294"/>
            <ac:picMk id="5" creationId="{E73846A4-4F9A-0ED2-93F0-00DB20B9F560}"/>
          </ac:picMkLst>
        </pc:picChg>
        <pc:picChg chg="del">
          <ac:chgData name="Havig, Maquinn L." userId="9e2a6ea7-2c86-4780-9484-75ea2d208251" providerId="ADAL" clId="{97879348-2F5B-6E4B-8F65-849C8CFF80CB}" dt="2024-06-15T23:19:00.048" v="1211" actId="478"/>
          <ac:picMkLst>
            <pc:docMk/>
            <pc:sldMk cId="2973182879" sldId="294"/>
            <ac:picMk id="1028" creationId="{AEC38380-BEBC-A9B7-A374-D24B693965A9}"/>
          </ac:picMkLst>
        </pc:picChg>
        <pc:picChg chg="add mod">
          <ac:chgData name="Havig, Maquinn L." userId="9e2a6ea7-2c86-4780-9484-75ea2d208251" providerId="ADAL" clId="{97879348-2F5B-6E4B-8F65-849C8CFF80CB}" dt="2024-06-16T00:16:39.382" v="1711" actId="1076"/>
          <ac:picMkLst>
            <pc:docMk/>
            <pc:sldMk cId="2973182879" sldId="294"/>
            <ac:picMk id="6146" creationId="{58AB07A2-19E6-B3EB-F9B6-82770EE430B4}"/>
          </ac:picMkLst>
        </pc:picChg>
        <pc:extLst>
          <p:ext xmlns:p="http://schemas.openxmlformats.org/presentationml/2006/main" uri="{D6D511B9-2390-475A-947B-AFAB55BFBCF1}">
            <pc226:cmChg xmlns:pc226="http://schemas.microsoft.com/office/powerpoint/2022/06/main/command" chg="add">
              <pc226:chgData name="Havig, Maquinn L." userId="9e2a6ea7-2c86-4780-9484-75ea2d208251" providerId="ADAL" clId="{97879348-2F5B-6E4B-8F65-849C8CFF80CB}" dt="2024-06-16T00:34:41.837" v="1861"/>
              <pc2:cmMkLst xmlns:pc2="http://schemas.microsoft.com/office/powerpoint/2019/9/main/command">
                <pc:docMk/>
                <pc:sldMk cId="2973182879" sldId="294"/>
                <pc2:cmMk id="{CA7A3653-CEE7-BE45-9601-4662062D5CB2}"/>
              </pc2:cmMkLst>
            </pc226:cmChg>
            <pc226:cmChg xmlns:pc226="http://schemas.microsoft.com/office/powerpoint/2022/06/main/command" chg="add del mod">
              <pc226:chgData name="Havig, Maquinn L." userId="9e2a6ea7-2c86-4780-9484-75ea2d208251" providerId="ADAL" clId="{97879348-2F5B-6E4B-8F65-849C8CFF80CB}" dt="2024-06-16T00:34:15.761" v="1860"/>
              <pc2:cmMkLst xmlns:pc2="http://schemas.microsoft.com/office/powerpoint/2019/9/main/command">
                <pc:docMk/>
                <pc:sldMk cId="2973182879" sldId="294"/>
                <pc2:cmMk id="{42B0E7C4-48DE-7742-8457-A0A1777B9031}"/>
              </pc2:cmMkLst>
            </pc226:cmChg>
          </p:ext>
        </pc:extLst>
      </pc:sldChg>
      <pc:sldChg chg="addSp delSp modSp add del mod">
        <pc:chgData name="Havig, Maquinn L." userId="9e2a6ea7-2c86-4780-9484-75ea2d208251" providerId="ADAL" clId="{97879348-2F5B-6E4B-8F65-849C8CFF80CB}" dt="2024-06-16T00:04:40.842" v="1624" actId="2696"/>
        <pc:sldMkLst>
          <pc:docMk/>
          <pc:sldMk cId="3432860445" sldId="295"/>
        </pc:sldMkLst>
        <pc:spChg chg="mod">
          <ac:chgData name="Havig, Maquinn L." userId="9e2a6ea7-2c86-4780-9484-75ea2d208251" providerId="ADAL" clId="{97879348-2F5B-6E4B-8F65-849C8CFF80CB}" dt="2024-06-16T00:03:37.853" v="1499" actId="14100"/>
          <ac:spMkLst>
            <pc:docMk/>
            <pc:sldMk cId="3432860445" sldId="295"/>
            <ac:spMk id="8" creationId="{97E2C839-4EE9-F30F-281C-D800C212896C}"/>
          </ac:spMkLst>
        </pc:spChg>
        <pc:picChg chg="add del mod">
          <ac:chgData name="Havig, Maquinn L." userId="9e2a6ea7-2c86-4780-9484-75ea2d208251" providerId="ADAL" clId="{97879348-2F5B-6E4B-8F65-849C8CFF80CB}" dt="2024-06-16T00:03:38.868" v="1500" actId="478"/>
          <ac:picMkLst>
            <pc:docMk/>
            <pc:sldMk cId="3432860445" sldId="295"/>
            <ac:picMk id="2" creationId="{991F4EA4-0AC2-CBA9-BDF8-FB6D0E5727E2}"/>
          </ac:picMkLst>
        </pc:picChg>
        <pc:picChg chg="del">
          <ac:chgData name="Havig, Maquinn L." userId="9e2a6ea7-2c86-4780-9484-75ea2d208251" providerId="ADAL" clId="{97879348-2F5B-6E4B-8F65-849C8CFF80CB}" dt="2024-06-15T23:33:15.134" v="1342" actId="478"/>
          <ac:picMkLst>
            <pc:docMk/>
            <pc:sldMk cId="3432860445" sldId="295"/>
            <ac:picMk id="17" creationId="{665CAB1A-0798-682C-7FAE-D7D5C70A9A59}"/>
          </ac:picMkLst>
        </pc:picChg>
      </pc:sldChg>
      <pc:sldChg chg="addSp delSp modSp add mod">
        <pc:chgData name="Havig, Maquinn L." userId="9e2a6ea7-2c86-4780-9484-75ea2d208251" providerId="ADAL" clId="{97879348-2F5B-6E4B-8F65-849C8CFF80CB}" dt="2024-06-15T23:57:09.928" v="1455" actId="14100"/>
        <pc:sldMkLst>
          <pc:docMk/>
          <pc:sldMk cId="3437105231" sldId="296"/>
        </pc:sldMkLst>
        <pc:spChg chg="mod">
          <ac:chgData name="Havig, Maquinn L." userId="9e2a6ea7-2c86-4780-9484-75ea2d208251" providerId="ADAL" clId="{97879348-2F5B-6E4B-8F65-849C8CFF80CB}" dt="2024-06-15T23:57:09.928" v="1455" actId="14100"/>
          <ac:spMkLst>
            <pc:docMk/>
            <pc:sldMk cId="3437105231" sldId="296"/>
            <ac:spMk id="8" creationId="{97E2C839-4EE9-F30F-281C-D800C212896C}"/>
          </ac:spMkLst>
        </pc:spChg>
        <pc:spChg chg="mod">
          <ac:chgData name="Havig, Maquinn L." userId="9e2a6ea7-2c86-4780-9484-75ea2d208251" providerId="ADAL" clId="{97879348-2F5B-6E4B-8F65-849C8CFF80CB}" dt="2024-06-15T23:54:09.560" v="1434" actId="20577"/>
          <ac:spMkLst>
            <pc:docMk/>
            <pc:sldMk cId="3437105231" sldId="296"/>
            <ac:spMk id="10" creationId="{CE036A36-DDD0-59D4-AEC4-3B215C662EEA}"/>
          </ac:spMkLst>
        </pc:spChg>
        <pc:picChg chg="del">
          <ac:chgData name="Havig, Maquinn L." userId="9e2a6ea7-2c86-4780-9484-75ea2d208251" providerId="ADAL" clId="{97879348-2F5B-6E4B-8F65-849C8CFF80CB}" dt="2024-06-15T23:54:23.695" v="1435" actId="478"/>
          <ac:picMkLst>
            <pc:docMk/>
            <pc:sldMk cId="3437105231" sldId="296"/>
            <ac:picMk id="2" creationId="{991F4EA4-0AC2-CBA9-BDF8-FB6D0E5727E2}"/>
          </ac:picMkLst>
        </pc:picChg>
        <pc:picChg chg="add mod">
          <ac:chgData name="Havig, Maquinn L." userId="9e2a6ea7-2c86-4780-9484-75ea2d208251" providerId="ADAL" clId="{97879348-2F5B-6E4B-8F65-849C8CFF80CB}" dt="2024-06-15T23:56:39.396" v="1454" actId="1440"/>
          <ac:picMkLst>
            <pc:docMk/>
            <pc:sldMk cId="3437105231" sldId="296"/>
            <ac:picMk id="4" creationId="{54A3146D-76B4-64D4-2123-C4E763D2AB6A}"/>
          </ac:picMkLst>
        </pc:picChg>
      </pc:sldChg>
      <pc:sldChg chg="addSp delSp modSp add mod">
        <pc:chgData name="Havig, Maquinn L." userId="9e2a6ea7-2c86-4780-9484-75ea2d208251" providerId="ADAL" clId="{97879348-2F5B-6E4B-8F65-849C8CFF80CB}" dt="2024-06-15T23:59:15.407" v="1471"/>
        <pc:sldMkLst>
          <pc:docMk/>
          <pc:sldMk cId="2012596139" sldId="297"/>
        </pc:sldMkLst>
        <pc:spChg chg="mod">
          <ac:chgData name="Havig, Maquinn L." userId="9e2a6ea7-2c86-4780-9484-75ea2d208251" providerId="ADAL" clId="{97879348-2F5B-6E4B-8F65-849C8CFF80CB}" dt="2024-06-15T23:59:15.407" v="1471"/>
          <ac:spMkLst>
            <pc:docMk/>
            <pc:sldMk cId="2012596139" sldId="297"/>
            <ac:spMk id="8" creationId="{97E2C839-4EE9-F30F-281C-D800C212896C}"/>
          </ac:spMkLst>
        </pc:spChg>
        <pc:picChg chg="add mod">
          <ac:chgData name="Havig, Maquinn L." userId="9e2a6ea7-2c86-4780-9484-75ea2d208251" providerId="ADAL" clId="{97879348-2F5B-6E4B-8F65-849C8CFF80CB}" dt="2024-06-15T23:58:58.198" v="1469" actId="1440"/>
          <ac:picMkLst>
            <pc:docMk/>
            <pc:sldMk cId="2012596139" sldId="297"/>
            <ac:picMk id="3" creationId="{38EBF5B3-438F-7286-198C-78874FF0A04E}"/>
          </ac:picMkLst>
        </pc:picChg>
        <pc:picChg chg="del">
          <ac:chgData name="Havig, Maquinn L." userId="9e2a6ea7-2c86-4780-9484-75ea2d208251" providerId="ADAL" clId="{97879348-2F5B-6E4B-8F65-849C8CFF80CB}" dt="2024-06-15T23:57:46.776" v="1458" actId="478"/>
          <ac:picMkLst>
            <pc:docMk/>
            <pc:sldMk cId="2012596139" sldId="297"/>
            <ac:picMk id="4" creationId="{54A3146D-76B4-64D4-2123-C4E763D2AB6A}"/>
          </ac:picMkLst>
        </pc:picChg>
      </pc:sldChg>
      <pc:sldChg chg="addSp delSp modSp add mod">
        <pc:chgData name="Havig, Maquinn L." userId="9e2a6ea7-2c86-4780-9484-75ea2d208251" providerId="ADAL" clId="{97879348-2F5B-6E4B-8F65-849C8CFF80CB}" dt="2024-06-18T02:54:14.585" v="1990" actId="207"/>
        <pc:sldMkLst>
          <pc:docMk/>
          <pc:sldMk cId="2413603102" sldId="298"/>
        </pc:sldMkLst>
        <pc:spChg chg="mod">
          <ac:chgData name="Havig, Maquinn L." userId="9e2a6ea7-2c86-4780-9484-75ea2d208251" providerId="ADAL" clId="{97879348-2F5B-6E4B-8F65-849C8CFF80CB}" dt="2024-06-16T00:11:38.764" v="1694" actId="14100"/>
          <ac:spMkLst>
            <pc:docMk/>
            <pc:sldMk cId="2413603102" sldId="298"/>
            <ac:spMk id="8" creationId="{97E2C839-4EE9-F30F-281C-D800C212896C}"/>
          </ac:spMkLst>
        </pc:spChg>
        <pc:spChg chg="mod">
          <ac:chgData name="Havig, Maquinn L." userId="9e2a6ea7-2c86-4780-9484-75ea2d208251" providerId="ADAL" clId="{97879348-2F5B-6E4B-8F65-849C8CFF80CB}" dt="2024-06-18T02:54:14.585" v="1990" actId="207"/>
          <ac:spMkLst>
            <pc:docMk/>
            <pc:sldMk cId="2413603102" sldId="298"/>
            <ac:spMk id="10" creationId="{CE036A36-DDD0-59D4-AEC4-3B215C662EEA}"/>
          </ac:spMkLst>
        </pc:spChg>
        <pc:picChg chg="add del mod">
          <ac:chgData name="Havig, Maquinn L." userId="9e2a6ea7-2c86-4780-9484-75ea2d208251" providerId="ADAL" clId="{97879348-2F5B-6E4B-8F65-849C8CFF80CB}" dt="2024-06-16T00:11:43.183" v="1695" actId="1076"/>
          <ac:picMkLst>
            <pc:docMk/>
            <pc:sldMk cId="2413603102" sldId="298"/>
            <ac:picMk id="2" creationId="{991F4EA4-0AC2-CBA9-BDF8-FB6D0E5727E2}"/>
          </ac:picMkLst>
        </pc:picChg>
        <pc:picChg chg="add mod">
          <ac:chgData name="Havig, Maquinn L." userId="9e2a6ea7-2c86-4780-9484-75ea2d208251" providerId="ADAL" clId="{97879348-2F5B-6E4B-8F65-849C8CFF80CB}" dt="2024-06-16T00:03:37.199" v="1497" actId="1076"/>
          <ac:picMkLst>
            <pc:docMk/>
            <pc:sldMk cId="2413603102" sldId="298"/>
            <ac:picMk id="3" creationId="{714937E2-7020-35E2-642F-B11141484C8E}"/>
          </ac:picMkLst>
        </pc:picChg>
      </pc:sldChg>
      <pc:sldChg chg="delSp modSp add mod">
        <pc:chgData name="Havig, Maquinn L." userId="9e2a6ea7-2c86-4780-9484-75ea2d208251" providerId="ADAL" clId="{97879348-2F5B-6E4B-8F65-849C8CFF80CB}" dt="2024-06-16T00:36:21.228" v="1890" actId="14100"/>
        <pc:sldMkLst>
          <pc:docMk/>
          <pc:sldMk cId="3021374778" sldId="299"/>
        </pc:sldMkLst>
        <pc:spChg chg="mod">
          <ac:chgData name="Havig, Maquinn L." userId="9e2a6ea7-2c86-4780-9484-75ea2d208251" providerId="ADAL" clId="{97879348-2F5B-6E4B-8F65-849C8CFF80CB}" dt="2024-06-16T00:36:21.228" v="1890" actId="14100"/>
          <ac:spMkLst>
            <pc:docMk/>
            <pc:sldMk cId="3021374778" sldId="299"/>
            <ac:spMk id="8" creationId="{97E2C839-4EE9-F30F-281C-D800C212896C}"/>
          </ac:spMkLst>
        </pc:spChg>
        <pc:picChg chg="del">
          <ac:chgData name="Havig, Maquinn L." userId="9e2a6ea7-2c86-4780-9484-75ea2d208251" providerId="ADAL" clId="{97879348-2F5B-6E4B-8F65-849C8CFF80CB}" dt="2024-06-16T00:11:52.618" v="1698" actId="478"/>
          <ac:picMkLst>
            <pc:docMk/>
            <pc:sldMk cId="3021374778" sldId="299"/>
            <ac:picMk id="2" creationId="{991F4EA4-0AC2-CBA9-BDF8-FB6D0E5727E2}"/>
          </ac:picMkLst>
        </pc:picChg>
      </pc:sldChg>
    </pc:docChg>
  </pc:docChgLst>
  <pc:docChgLst>
    <pc:chgData name="Havig, Maquinn L." userId="9e2a6ea7-2c86-4780-9484-75ea2d208251" providerId="ADAL" clId="{A4E630F9-27FD-BA49-AAFE-6EEDBB99AAD4}"/>
    <pc:docChg chg="undo redo custSel addSld delSld modSld sldOrd addSection delSection modSection">
      <pc:chgData name="Havig, Maquinn L." userId="9e2a6ea7-2c86-4780-9484-75ea2d208251" providerId="ADAL" clId="{A4E630F9-27FD-BA49-AAFE-6EEDBB99AAD4}" dt="2024-06-27T21:45:07.725" v="3433" actId="1076"/>
      <pc:docMkLst>
        <pc:docMk/>
      </pc:docMkLst>
      <pc:sldChg chg="modSp mod modNotesTx">
        <pc:chgData name="Havig, Maquinn L." userId="9e2a6ea7-2c86-4780-9484-75ea2d208251" providerId="ADAL" clId="{A4E630F9-27FD-BA49-AAFE-6EEDBB99AAD4}" dt="2024-06-19T16:48:21.999" v="3081" actId="20577"/>
        <pc:sldMkLst>
          <pc:docMk/>
          <pc:sldMk cId="0" sldId="256"/>
        </pc:sldMkLst>
        <pc:spChg chg="mod">
          <ac:chgData name="Havig, Maquinn L." userId="9e2a6ea7-2c86-4780-9484-75ea2d208251" providerId="ADAL" clId="{A4E630F9-27FD-BA49-AAFE-6EEDBB99AAD4}" dt="2024-06-18T20:01:58.908" v="1" actId="20577"/>
          <ac:spMkLst>
            <pc:docMk/>
            <pc:sldMk cId="0" sldId="256"/>
            <ac:spMk id="147" creationId="{00000000-0000-0000-0000-000000000000}"/>
          </ac:spMkLst>
        </pc:spChg>
      </pc:sldChg>
      <pc:sldChg chg="addSp delSp modSp mod">
        <pc:chgData name="Havig, Maquinn L." userId="9e2a6ea7-2c86-4780-9484-75ea2d208251" providerId="ADAL" clId="{A4E630F9-27FD-BA49-AAFE-6EEDBB99AAD4}" dt="2024-06-27T21:42:37.073" v="3423"/>
        <pc:sldMkLst>
          <pc:docMk/>
          <pc:sldMk cId="0" sldId="257"/>
        </pc:sldMkLst>
        <pc:spChg chg="add mod">
          <ac:chgData name="Havig, Maquinn L." userId="9e2a6ea7-2c86-4780-9484-75ea2d208251" providerId="ADAL" clId="{A4E630F9-27FD-BA49-AAFE-6EEDBB99AAD4}" dt="2024-06-27T21:42:37.073" v="3423"/>
          <ac:spMkLst>
            <pc:docMk/>
            <pc:sldMk cId="0" sldId="257"/>
            <ac:spMk id="2" creationId="{F4081DBF-8D37-4F48-58AA-7EBCDA8B5C07}"/>
          </ac:spMkLst>
        </pc:spChg>
        <pc:spChg chg="add del">
          <ac:chgData name="Havig, Maquinn L." userId="9e2a6ea7-2c86-4780-9484-75ea2d208251" providerId="ADAL" clId="{A4E630F9-27FD-BA49-AAFE-6EEDBB99AAD4}" dt="2024-06-18T20:09:06.596" v="73" actId="478"/>
          <ac:spMkLst>
            <pc:docMk/>
            <pc:sldMk cId="0" sldId="257"/>
            <ac:spMk id="3" creationId="{CCE4511C-2E71-9ED3-B724-A4149C8BEEE9}"/>
          </ac:spMkLst>
        </pc:spChg>
        <pc:spChg chg="add del mod">
          <ac:chgData name="Havig, Maquinn L." userId="9e2a6ea7-2c86-4780-9484-75ea2d208251" providerId="ADAL" clId="{A4E630F9-27FD-BA49-AAFE-6EEDBB99AAD4}" dt="2024-06-18T20:11:25.687" v="83" actId="478"/>
          <ac:spMkLst>
            <pc:docMk/>
            <pc:sldMk cId="0" sldId="257"/>
            <ac:spMk id="5" creationId="{B0F4644C-07FB-FFE6-98AA-448E05A787B5}"/>
          </ac:spMkLst>
        </pc:spChg>
        <pc:spChg chg="mod">
          <ac:chgData name="Havig, Maquinn L." userId="9e2a6ea7-2c86-4780-9484-75ea2d208251" providerId="ADAL" clId="{A4E630F9-27FD-BA49-AAFE-6EEDBB99AAD4}" dt="2024-06-18T20:13:18.884" v="115" actId="1076"/>
          <ac:spMkLst>
            <pc:docMk/>
            <pc:sldMk cId="0" sldId="257"/>
            <ac:spMk id="156" creationId="{00000000-0000-0000-0000-000000000000}"/>
          </ac:spMkLst>
        </pc:spChg>
        <pc:spChg chg="del mod">
          <ac:chgData name="Havig, Maquinn L." userId="9e2a6ea7-2c86-4780-9484-75ea2d208251" providerId="ADAL" clId="{A4E630F9-27FD-BA49-AAFE-6EEDBB99AAD4}" dt="2024-06-18T20:13:15.308" v="114" actId="478"/>
          <ac:spMkLst>
            <pc:docMk/>
            <pc:sldMk cId="0" sldId="257"/>
            <ac:spMk id="157" creationId="{00000000-0000-0000-0000-000000000000}"/>
          </ac:spMkLst>
        </pc:spChg>
        <pc:spChg chg="del mod">
          <ac:chgData name="Havig, Maquinn L." userId="9e2a6ea7-2c86-4780-9484-75ea2d208251" providerId="ADAL" clId="{A4E630F9-27FD-BA49-AAFE-6EEDBB99AAD4}" dt="2024-06-18T20:13:15.308" v="114" actId="478"/>
          <ac:spMkLst>
            <pc:docMk/>
            <pc:sldMk cId="0" sldId="257"/>
            <ac:spMk id="158" creationId="{00000000-0000-0000-0000-000000000000}"/>
          </ac:spMkLst>
        </pc:spChg>
        <pc:spChg chg="del mod">
          <ac:chgData name="Havig, Maquinn L." userId="9e2a6ea7-2c86-4780-9484-75ea2d208251" providerId="ADAL" clId="{A4E630F9-27FD-BA49-AAFE-6EEDBB99AAD4}" dt="2024-06-18T20:13:15.308" v="114" actId="478"/>
          <ac:spMkLst>
            <pc:docMk/>
            <pc:sldMk cId="0" sldId="257"/>
            <ac:spMk id="159" creationId="{00000000-0000-0000-0000-000000000000}"/>
          </ac:spMkLst>
        </pc:spChg>
        <pc:spChg chg="mod">
          <ac:chgData name="Havig, Maquinn L." userId="9e2a6ea7-2c86-4780-9484-75ea2d208251" providerId="ADAL" clId="{A4E630F9-27FD-BA49-AAFE-6EEDBB99AAD4}" dt="2024-06-19T03:57:35.050" v="2936" actId="14100"/>
          <ac:spMkLst>
            <pc:docMk/>
            <pc:sldMk cId="0" sldId="257"/>
            <ac:spMk id="160" creationId="{00000000-0000-0000-0000-000000000000}"/>
          </ac:spMkLst>
        </pc:spChg>
        <pc:spChg chg="del mod">
          <ac:chgData name="Havig, Maquinn L." userId="9e2a6ea7-2c86-4780-9484-75ea2d208251" providerId="ADAL" clId="{A4E630F9-27FD-BA49-AAFE-6EEDBB99AAD4}" dt="2024-06-18T20:13:15.308" v="114" actId="478"/>
          <ac:spMkLst>
            <pc:docMk/>
            <pc:sldMk cId="0" sldId="257"/>
            <ac:spMk id="161" creationId="{00000000-0000-0000-0000-000000000000}"/>
          </ac:spMkLst>
        </pc:spChg>
      </pc:sldChg>
      <pc:sldChg chg="addSp delSp modSp mod delAnim modAnim">
        <pc:chgData name="Havig, Maquinn L." userId="9e2a6ea7-2c86-4780-9484-75ea2d208251" providerId="ADAL" clId="{A4E630F9-27FD-BA49-AAFE-6EEDBB99AAD4}" dt="2024-06-19T16:36:17.558" v="3070" actId="1440"/>
        <pc:sldMkLst>
          <pc:docMk/>
          <pc:sldMk cId="0" sldId="258"/>
        </pc:sldMkLst>
        <pc:spChg chg="del">
          <ac:chgData name="Havig, Maquinn L." userId="9e2a6ea7-2c86-4780-9484-75ea2d208251" providerId="ADAL" clId="{A4E630F9-27FD-BA49-AAFE-6EEDBB99AAD4}" dt="2024-06-18T20:15:00.605" v="193" actId="478"/>
          <ac:spMkLst>
            <pc:docMk/>
            <pc:sldMk cId="0" sldId="258"/>
            <ac:spMk id="10" creationId="{A7F0B881-A0C7-E921-4696-BDF7D0154B70}"/>
          </ac:spMkLst>
        </pc:spChg>
        <pc:spChg chg="del">
          <ac:chgData name="Havig, Maquinn L." userId="9e2a6ea7-2c86-4780-9484-75ea2d208251" providerId="ADAL" clId="{A4E630F9-27FD-BA49-AAFE-6EEDBB99AAD4}" dt="2024-06-18T20:15:04.586" v="196" actId="478"/>
          <ac:spMkLst>
            <pc:docMk/>
            <pc:sldMk cId="0" sldId="258"/>
            <ac:spMk id="14" creationId="{35535CCD-F263-B54D-D04C-133D334E50EB}"/>
          </ac:spMkLst>
        </pc:spChg>
        <pc:spChg chg="mod">
          <ac:chgData name="Havig, Maquinn L." userId="9e2a6ea7-2c86-4780-9484-75ea2d208251" providerId="ADAL" clId="{A4E630F9-27FD-BA49-AAFE-6EEDBB99AAD4}" dt="2024-06-18T20:17:15.969" v="265" actId="20577"/>
          <ac:spMkLst>
            <pc:docMk/>
            <pc:sldMk cId="0" sldId="258"/>
            <ac:spMk id="166" creationId="{00000000-0000-0000-0000-000000000000}"/>
          </ac:spMkLst>
        </pc:spChg>
        <pc:spChg chg="mod">
          <ac:chgData name="Havig, Maquinn L." userId="9e2a6ea7-2c86-4780-9484-75ea2d208251" providerId="ADAL" clId="{A4E630F9-27FD-BA49-AAFE-6EEDBB99AAD4}" dt="2024-06-19T03:57:47.565" v="2938" actId="14100"/>
          <ac:spMkLst>
            <pc:docMk/>
            <pc:sldMk cId="0" sldId="258"/>
            <ac:spMk id="167" creationId="{00000000-0000-0000-0000-000000000000}"/>
          </ac:spMkLst>
        </pc:spChg>
        <pc:picChg chg="add mod">
          <ac:chgData name="Havig, Maquinn L." userId="9e2a6ea7-2c86-4780-9484-75ea2d208251" providerId="ADAL" clId="{A4E630F9-27FD-BA49-AAFE-6EEDBB99AAD4}" dt="2024-06-19T16:36:17.558" v="3070" actId="1440"/>
          <ac:picMkLst>
            <pc:docMk/>
            <pc:sldMk cId="0" sldId="258"/>
            <ac:picMk id="2" creationId="{5AEDE703-374C-9234-9E66-C0FCF15C2C0C}"/>
          </ac:picMkLst>
        </pc:picChg>
        <pc:picChg chg="del mod">
          <ac:chgData name="Havig, Maquinn L." userId="9e2a6ea7-2c86-4780-9484-75ea2d208251" providerId="ADAL" clId="{A4E630F9-27FD-BA49-AAFE-6EEDBB99AAD4}" dt="2024-06-18T20:15:19.856" v="219" actId="478"/>
          <ac:picMkLst>
            <pc:docMk/>
            <pc:sldMk cId="0" sldId="258"/>
            <ac:picMk id="5" creationId="{8802464B-CAD5-2742-E74B-C302AA749573}"/>
          </ac:picMkLst>
        </pc:picChg>
        <pc:picChg chg="del">
          <ac:chgData name="Havig, Maquinn L." userId="9e2a6ea7-2c86-4780-9484-75ea2d208251" providerId="ADAL" clId="{A4E630F9-27FD-BA49-AAFE-6EEDBB99AAD4}" dt="2024-06-18T20:15:01.677" v="194" actId="478"/>
          <ac:picMkLst>
            <pc:docMk/>
            <pc:sldMk cId="0" sldId="258"/>
            <ac:picMk id="7" creationId="{E81624EE-737A-375B-11D8-40308C5F0DB9}"/>
          </ac:picMkLst>
        </pc:picChg>
        <pc:picChg chg="del">
          <ac:chgData name="Havig, Maquinn L." userId="9e2a6ea7-2c86-4780-9484-75ea2d208251" providerId="ADAL" clId="{A4E630F9-27FD-BA49-AAFE-6EEDBB99AAD4}" dt="2024-06-18T20:15:02.628" v="195" actId="478"/>
          <ac:picMkLst>
            <pc:docMk/>
            <pc:sldMk cId="0" sldId="258"/>
            <ac:picMk id="9" creationId="{ECFAB444-E1F5-BC88-EF2D-393CF889F5C9}"/>
          </ac:picMkLst>
        </pc:picChg>
      </pc:sldChg>
      <pc:sldChg chg="del">
        <pc:chgData name="Havig, Maquinn L." userId="9e2a6ea7-2c86-4780-9484-75ea2d208251" providerId="ADAL" clId="{A4E630F9-27FD-BA49-AAFE-6EEDBB99AAD4}" dt="2024-06-18T20:02:23.719" v="17" actId="2696"/>
        <pc:sldMkLst>
          <pc:docMk/>
          <pc:sldMk cId="3205040334" sldId="274"/>
        </pc:sldMkLst>
      </pc:sldChg>
      <pc:sldChg chg="delSp modSp mod">
        <pc:chgData name="Havig, Maquinn L." userId="9e2a6ea7-2c86-4780-9484-75ea2d208251" providerId="ADAL" clId="{A4E630F9-27FD-BA49-AAFE-6EEDBB99AAD4}" dt="2024-06-19T02:55:21.324" v="2000" actId="403"/>
        <pc:sldMkLst>
          <pc:docMk/>
          <pc:sldMk cId="548339774" sldId="276"/>
        </pc:sldMkLst>
        <pc:spChg chg="mod">
          <ac:chgData name="Havig, Maquinn L." userId="9e2a6ea7-2c86-4780-9484-75ea2d208251" providerId="ADAL" clId="{A4E630F9-27FD-BA49-AAFE-6EEDBB99AAD4}" dt="2024-06-19T02:55:21.324" v="2000" actId="403"/>
          <ac:spMkLst>
            <pc:docMk/>
            <pc:sldMk cId="548339774" sldId="276"/>
            <ac:spMk id="3" creationId="{0435D743-C6D6-8C3C-36B8-79C491201737}"/>
          </ac:spMkLst>
        </pc:spChg>
        <pc:spChg chg="del mod">
          <ac:chgData name="Havig, Maquinn L." userId="9e2a6ea7-2c86-4780-9484-75ea2d208251" providerId="ADAL" clId="{A4E630F9-27FD-BA49-AAFE-6EEDBB99AAD4}" dt="2024-06-18T20:17:49.482" v="277" actId="478"/>
          <ac:spMkLst>
            <pc:docMk/>
            <pc:sldMk cId="548339774" sldId="276"/>
            <ac:spMk id="6" creationId="{CD6E4491-5DB7-7BDC-7782-5D261B875BEF}"/>
          </ac:spMkLst>
        </pc:spChg>
        <pc:spChg chg="mod">
          <ac:chgData name="Havig, Maquinn L." userId="9e2a6ea7-2c86-4780-9484-75ea2d208251" providerId="ADAL" clId="{A4E630F9-27FD-BA49-AAFE-6EEDBB99AAD4}" dt="2024-06-18T20:19:07.938" v="326" actId="20577"/>
          <ac:spMkLst>
            <pc:docMk/>
            <pc:sldMk cId="548339774" sldId="276"/>
            <ac:spMk id="166" creationId="{00000000-0000-0000-0000-000000000000}"/>
          </ac:spMkLst>
        </pc:spChg>
      </pc:sldChg>
      <pc:sldChg chg="del">
        <pc:chgData name="Havig, Maquinn L." userId="9e2a6ea7-2c86-4780-9484-75ea2d208251" providerId="ADAL" clId="{A4E630F9-27FD-BA49-AAFE-6EEDBB99AAD4}" dt="2024-06-18T20:02:25.927" v="18" actId="2696"/>
        <pc:sldMkLst>
          <pc:docMk/>
          <pc:sldMk cId="1560038072" sldId="277"/>
        </pc:sldMkLst>
      </pc:sldChg>
      <pc:sldChg chg="del">
        <pc:chgData name="Havig, Maquinn L." userId="9e2a6ea7-2c86-4780-9484-75ea2d208251" providerId="ADAL" clId="{A4E630F9-27FD-BA49-AAFE-6EEDBB99AAD4}" dt="2024-06-18T20:02:26.183" v="19" actId="2696"/>
        <pc:sldMkLst>
          <pc:docMk/>
          <pc:sldMk cId="4225595573" sldId="278"/>
        </pc:sldMkLst>
      </pc:sldChg>
      <pc:sldChg chg="del">
        <pc:chgData name="Havig, Maquinn L." userId="9e2a6ea7-2c86-4780-9484-75ea2d208251" providerId="ADAL" clId="{A4E630F9-27FD-BA49-AAFE-6EEDBB99AAD4}" dt="2024-06-18T20:02:26.788" v="20" actId="2696"/>
        <pc:sldMkLst>
          <pc:docMk/>
          <pc:sldMk cId="596845118" sldId="279"/>
        </pc:sldMkLst>
      </pc:sldChg>
      <pc:sldChg chg="del">
        <pc:chgData name="Havig, Maquinn L." userId="9e2a6ea7-2c86-4780-9484-75ea2d208251" providerId="ADAL" clId="{A4E630F9-27FD-BA49-AAFE-6EEDBB99AAD4}" dt="2024-06-18T20:02:19.331" v="3" actId="2696"/>
        <pc:sldMkLst>
          <pc:docMk/>
          <pc:sldMk cId="781010027" sldId="280"/>
        </pc:sldMkLst>
      </pc:sldChg>
      <pc:sldChg chg="del">
        <pc:chgData name="Havig, Maquinn L." userId="9e2a6ea7-2c86-4780-9484-75ea2d208251" providerId="ADAL" clId="{A4E630F9-27FD-BA49-AAFE-6EEDBB99AAD4}" dt="2024-06-18T20:02:19.744" v="4" actId="2696"/>
        <pc:sldMkLst>
          <pc:docMk/>
          <pc:sldMk cId="2787609271" sldId="281"/>
        </pc:sldMkLst>
      </pc:sldChg>
      <pc:sldChg chg="del">
        <pc:chgData name="Havig, Maquinn L." userId="9e2a6ea7-2c86-4780-9484-75ea2d208251" providerId="ADAL" clId="{A4E630F9-27FD-BA49-AAFE-6EEDBB99AAD4}" dt="2024-06-18T20:02:20.084" v="5" actId="2696"/>
        <pc:sldMkLst>
          <pc:docMk/>
          <pc:sldMk cId="4105474643" sldId="282"/>
        </pc:sldMkLst>
      </pc:sldChg>
      <pc:sldChg chg="del">
        <pc:chgData name="Havig, Maquinn L." userId="9e2a6ea7-2c86-4780-9484-75ea2d208251" providerId="ADAL" clId="{A4E630F9-27FD-BA49-AAFE-6EEDBB99AAD4}" dt="2024-06-18T20:02:20.426" v="6" actId="2696"/>
        <pc:sldMkLst>
          <pc:docMk/>
          <pc:sldMk cId="3387975308" sldId="283"/>
        </pc:sldMkLst>
      </pc:sldChg>
      <pc:sldChg chg="del">
        <pc:chgData name="Havig, Maquinn L." userId="9e2a6ea7-2c86-4780-9484-75ea2d208251" providerId="ADAL" clId="{A4E630F9-27FD-BA49-AAFE-6EEDBB99AAD4}" dt="2024-06-18T20:02:20.760" v="7" actId="2696"/>
        <pc:sldMkLst>
          <pc:docMk/>
          <pc:sldMk cId="2969261011" sldId="284"/>
        </pc:sldMkLst>
      </pc:sldChg>
      <pc:sldChg chg="del">
        <pc:chgData name="Havig, Maquinn L." userId="9e2a6ea7-2c86-4780-9484-75ea2d208251" providerId="ADAL" clId="{A4E630F9-27FD-BA49-AAFE-6EEDBB99AAD4}" dt="2024-06-18T20:02:21.087" v="8" actId="2696"/>
        <pc:sldMkLst>
          <pc:docMk/>
          <pc:sldMk cId="3737109445" sldId="285"/>
        </pc:sldMkLst>
      </pc:sldChg>
      <pc:sldChg chg="del">
        <pc:chgData name="Havig, Maquinn L." userId="9e2a6ea7-2c86-4780-9484-75ea2d208251" providerId="ADAL" clId="{A4E630F9-27FD-BA49-AAFE-6EEDBB99AAD4}" dt="2024-06-18T20:02:21.388" v="9" actId="2696"/>
        <pc:sldMkLst>
          <pc:docMk/>
          <pc:sldMk cId="3593753310" sldId="286"/>
        </pc:sldMkLst>
      </pc:sldChg>
      <pc:sldChg chg="del">
        <pc:chgData name="Havig, Maquinn L." userId="9e2a6ea7-2c86-4780-9484-75ea2d208251" providerId="ADAL" clId="{A4E630F9-27FD-BA49-AAFE-6EEDBB99AAD4}" dt="2024-06-18T20:02:21.773" v="10" actId="2696"/>
        <pc:sldMkLst>
          <pc:docMk/>
          <pc:sldMk cId="1536067538" sldId="287"/>
        </pc:sldMkLst>
      </pc:sldChg>
      <pc:sldChg chg="del">
        <pc:chgData name="Havig, Maquinn L." userId="9e2a6ea7-2c86-4780-9484-75ea2d208251" providerId="ADAL" clId="{A4E630F9-27FD-BA49-AAFE-6EEDBB99AAD4}" dt="2024-06-18T20:02:22.206" v="11" actId="2696"/>
        <pc:sldMkLst>
          <pc:docMk/>
          <pc:sldMk cId="4059263280" sldId="288"/>
        </pc:sldMkLst>
      </pc:sldChg>
      <pc:sldChg chg="del">
        <pc:chgData name="Havig, Maquinn L." userId="9e2a6ea7-2c86-4780-9484-75ea2d208251" providerId="ADAL" clId="{A4E630F9-27FD-BA49-AAFE-6EEDBB99AAD4}" dt="2024-06-18T20:02:22.623" v="12" actId="2696"/>
        <pc:sldMkLst>
          <pc:docMk/>
          <pc:sldMk cId="2488134081" sldId="289"/>
        </pc:sldMkLst>
      </pc:sldChg>
      <pc:sldChg chg="del">
        <pc:chgData name="Havig, Maquinn L." userId="9e2a6ea7-2c86-4780-9484-75ea2d208251" providerId="ADAL" clId="{A4E630F9-27FD-BA49-AAFE-6EEDBB99AAD4}" dt="2024-06-18T20:02:22.896" v="13" actId="2696"/>
        <pc:sldMkLst>
          <pc:docMk/>
          <pc:sldMk cId="2700198755" sldId="290"/>
        </pc:sldMkLst>
      </pc:sldChg>
      <pc:sldChg chg="del">
        <pc:chgData name="Havig, Maquinn L." userId="9e2a6ea7-2c86-4780-9484-75ea2d208251" providerId="ADAL" clId="{A4E630F9-27FD-BA49-AAFE-6EEDBB99AAD4}" dt="2024-06-18T20:02:23.101" v="14" actId="2696"/>
        <pc:sldMkLst>
          <pc:docMk/>
          <pc:sldMk cId="1911728106" sldId="291"/>
        </pc:sldMkLst>
      </pc:sldChg>
      <pc:sldChg chg="del">
        <pc:chgData name="Havig, Maquinn L." userId="9e2a6ea7-2c86-4780-9484-75ea2d208251" providerId="ADAL" clId="{A4E630F9-27FD-BA49-AAFE-6EEDBB99AAD4}" dt="2024-06-18T20:02:23.312" v="15" actId="2696"/>
        <pc:sldMkLst>
          <pc:docMk/>
          <pc:sldMk cId="1606070023" sldId="292"/>
        </pc:sldMkLst>
      </pc:sldChg>
      <pc:sldChg chg="del">
        <pc:chgData name="Havig, Maquinn L." userId="9e2a6ea7-2c86-4780-9484-75ea2d208251" providerId="ADAL" clId="{A4E630F9-27FD-BA49-AAFE-6EEDBB99AAD4}" dt="2024-06-18T20:02:23.509" v="16" actId="2696"/>
        <pc:sldMkLst>
          <pc:docMk/>
          <pc:sldMk cId="2939962303" sldId="293"/>
        </pc:sldMkLst>
      </pc:sldChg>
      <pc:sldChg chg="addSp delSp modSp mod delCm">
        <pc:chgData name="Havig, Maquinn L." userId="9e2a6ea7-2c86-4780-9484-75ea2d208251" providerId="ADAL" clId="{A4E630F9-27FD-BA49-AAFE-6EEDBB99AAD4}" dt="2024-06-27T21:28:14.636" v="3421" actId="1076"/>
        <pc:sldMkLst>
          <pc:docMk/>
          <pc:sldMk cId="2973182879" sldId="294"/>
        </pc:sldMkLst>
        <pc:spChg chg="del">
          <ac:chgData name="Havig, Maquinn L." userId="9e2a6ea7-2c86-4780-9484-75ea2d208251" providerId="ADAL" clId="{A4E630F9-27FD-BA49-AAFE-6EEDBB99AAD4}" dt="2024-06-19T02:00:25.125" v="1413" actId="478"/>
          <ac:spMkLst>
            <pc:docMk/>
            <pc:sldMk cId="2973182879" sldId="294"/>
            <ac:spMk id="2" creationId="{1793E634-428F-F632-BD26-3AB71295F7C4}"/>
          </ac:spMkLst>
        </pc:spChg>
        <pc:spChg chg="add mod">
          <ac:chgData name="Havig, Maquinn L." userId="9e2a6ea7-2c86-4780-9484-75ea2d208251" providerId="ADAL" clId="{A4E630F9-27FD-BA49-AAFE-6EEDBB99AAD4}" dt="2024-06-27T21:00:16.415" v="3171" actId="1076"/>
          <ac:spMkLst>
            <pc:docMk/>
            <pc:sldMk cId="2973182879" sldId="294"/>
            <ac:spMk id="4" creationId="{3E77F9A1-A181-CDA1-912B-4C2AB90DDFA1}"/>
          </ac:spMkLst>
        </pc:spChg>
        <pc:spChg chg="add del mod">
          <ac:chgData name="Havig, Maquinn L." userId="9e2a6ea7-2c86-4780-9484-75ea2d208251" providerId="ADAL" clId="{A4E630F9-27FD-BA49-AAFE-6EEDBB99AAD4}" dt="2024-06-19T04:01:32.042" v="2976" actId="478"/>
          <ac:spMkLst>
            <pc:docMk/>
            <pc:sldMk cId="2973182879" sldId="294"/>
            <ac:spMk id="5" creationId="{0F62DB19-84EB-687C-FD58-0CFB49DB8D7E}"/>
          </ac:spMkLst>
        </pc:spChg>
        <pc:spChg chg="add mod">
          <ac:chgData name="Havig, Maquinn L." userId="9e2a6ea7-2c86-4780-9484-75ea2d208251" providerId="ADAL" clId="{A4E630F9-27FD-BA49-AAFE-6EEDBB99AAD4}" dt="2024-06-27T21:28:00.855" v="3419"/>
          <ac:spMkLst>
            <pc:docMk/>
            <pc:sldMk cId="2973182879" sldId="294"/>
            <ac:spMk id="5" creationId="{386251B4-E181-725D-3349-6B80972900F2}"/>
          </ac:spMkLst>
        </pc:spChg>
        <pc:spChg chg="add mod">
          <ac:chgData name="Havig, Maquinn L." userId="9e2a6ea7-2c86-4780-9484-75ea2d208251" providerId="ADAL" clId="{A4E630F9-27FD-BA49-AAFE-6EEDBB99AAD4}" dt="2024-06-27T21:05:24.986" v="3214" actId="1076"/>
          <ac:spMkLst>
            <pc:docMk/>
            <pc:sldMk cId="2973182879" sldId="294"/>
            <ac:spMk id="6" creationId="{EC203BF5-DE94-234A-B746-3050DE426760}"/>
          </ac:spMkLst>
        </pc:spChg>
        <pc:spChg chg="add mod">
          <ac:chgData name="Havig, Maquinn L." userId="9e2a6ea7-2c86-4780-9484-75ea2d208251" providerId="ADAL" clId="{A4E630F9-27FD-BA49-AAFE-6EEDBB99AAD4}" dt="2024-06-27T21:28:09.893" v="3420"/>
          <ac:spMkLst>
            <pc:docMk/>
            <pc:sldMk cId="2973182879" sldId="294"/>
            <ac:spMk id="7" creationId="{E8E68CCF-7052-97B0-0169-CC6C175B0D66}"/>
          </ac:spMkLst>
        </pc:spChg>
        <pc:spChg chg="add del mod">
          <ac:chgData name="Havig, Maquinn L." userId="9e2a6ea7-2c86-4780-9484-75ea2d208251" providerId="ADAL" clId="{A4E630F9-27FD-BA49-AAFE-6EEDBB99AAD4}" dt="2024-06-19T04:02:57.588" v="2989" actId="478"/>
          <ac:spMkLst>
            <pc:docMk/>
            <pc:sldMk cId="2973182879" sldId="294"/>
            <ac:spMk id="7" creationId="{F124744E-4930-1E23-80CD-0717ABD06589}"/>
          </ac:spMkLst>
        </pc:spChg>
        <pc:spChg chg="mod">
          <ac:chgData name="Havig, Maquinn L." userId="9e2a6ea7-2c86-4780-9484-75ea2d208251" providerId="ADAL" clId="{A4E630F9-27FD-BA49-AAFE-6EEDBB99AAD4}" dt="2024-06-27T21:27:47.620" v="3415" actId="14100"/>
          <ac:spMkLst>
            <pc:docMk/>
            <pc:sldMk cId="2973182879" sldId="294"/>
            <ac:spMk id="160" creationId="{00000000-0000-0000-0000-000000000000}"/>
          </ac:spMkLst>
        </pc:spChg>
        <pc:picChg chg="add mod">
          <ac:chgData name="Havig, Maquinn L." userId="9e2a6ea7-2c86-4780-9484-75ea2d208251" providerId="ADAL" clId="{A4E630F9-27FD-BA49-AAFE-6EEDBB99AAD4}" dt="2024-06-27T21:28:00.855" v="3419"/>
          <ac:picMkLst>
            <pc:docMk/>
            <pc:sldMk cId="2973182879" sldId="294"/>
            <ac:picMk id="2" creationId="{4088E8DB-38EB-CBC3-AC2A-E66545A4FDC0}"/>
          </ac:picMkLst>
        </pc:picChg>
        <pc:picChg chg="add mod">
          <ac:chgData name="Havig, Maquinn L." userId="9e2a6ea7-2c86-4780-9484-75ea2d208251" providerId="ADAL" clId="{A4E630F9-27FD-BA49-AAFE-6EEDBB99AAD4}" dt="2024-06-27T21:28:14.636" v="3421" actId="1076"/>
          <ac:picMkLst>
            <pc:docMk/>
            <pc:sldMk cId="2973182879" sldId="294"/>
            <ac:picMk id="3" creationId="{718D3AC1-47EC-83EA-4934-33EBFF7BC8B2}"/>
          </ac:picMkLst>
        </pc:picChg>
        <pc:picChg chg="add mod">
          <ac:chgData name="Havig, Maquinn L." userId="9e2a6ea7-2c86-4780-9484-75ea2d208251" providerId="ADAL" clId="{A4E630F9-27FD-BA49-AAFE-6EEDBB99AAD4}" dt="2024-06-27T20:57:02.247" v="3135" actId="1076"/>
          <ac:picMkLst>
            <pc:docMk/>
            <pc:sldMk cId="2973182879" sldId="294"/>
            <ac:picMk id="1026" creationId="{9FF2D375-254F-F238-2459-8AECF22F13C4}"/>
          </ac:picMkLst>
        </pc:picChg>
        <pc:picChg chg="del">
          <ac:chgData name="Havig, Maquinn L." userId="9e2a6ea7-2c86-4780-9484-75ea2d208251" providerId="ADAL" clId="{A4E630F9-27FD-BA49-AAFE-6EEDBB99AAD4}" dt="2024-06-19T02:00:23.600" v="1412" actId="478"/>
          <ac:picMkLst>
            <pc:docMk/>
            <pc:sldMk cId="2973182879" sldId="294"/>
            <ac:picMk id="6146" creationId="{58AB07A2-19E6-B3EB-F9B6-82770EE430B4}"/>
          </ac:picMkLst>
        </pc:picChg>
        <pc:extLst>
          <p:ext xmlns:p="http://schemas.openxmlformats.org/presentationml/2006/main" uri="{D6D511B9-2390-475A-947B-AFAB55BFBCF1}">
            <pc226:cmChg xmlns:pc226="http://schemas.microsoft.com/office/powerpoint/2022/06/main/command" chg="del">
              <pc226:chgData name="Havig, Maquinn L." userId="9e2a6ea7-2c86-4780-9484-75ea2d208251" providerId="ADAL" clId="{A4E630F9-27FD-BA49-AAFE-6EEDBB99AAD4}" dt="2024-06-18T20:02:07.779" v="2"/>
              <pc2:cmMkLst xmlns:pc2="http://schemas.microsoft.com/office/powerpoint/2019/9/main/command">
                <pc:docMk/>
                <pc:sldMk cId="2973182879" sldId="294"/>
                <pc2:cmMk id="{CA7A3653-CEE7-BE45-9601-4662062D5CB2}"/>
              </pc2:cmMkLst>
            </pc226:cmChg>
          </p:ext>
        </pc:extLst>
      </pc:sldChg>
      <pc:sldChg chg="del">
        <pc:chgData name="Havig, Maquinn L." userId="9e2a6ea7-2c86-4780-9484-75ea2d208251" providerId="ADAL" clId="{A4E630F9-27FD-BA49-AAFE-6EEDBB99AAD4}" dt="2024-06-18T20:02:28.642" v="22" actId="2696"/>
        <pc:sldMkLst>
          <pc:docMk/>
          <pc:sldMk cId="3437105231" sldId="296"/>
        </pc:sldMkLst>
      </pc:sldChg>
      <pc:sldChg chg="del">
        <pc:chgData name="Havig, Maquinn L." userId="9e2a6ea7-2c86-4780-9484-75ea2d208251" providerId="ADAL" clId="{A4E630F9-27FD-BA49-AAFE-6EEDBB99AAD4}" dt="2024-06-18T20:02:29.414" v="23" actId="2696"/>
        <pc:sldMkLst>
          <pc:docMk/>
          <pc:sldMk cId="2012596139" sldId="297"/>
        </pc:sldMkLst>
      </pc:sldChg>
      <pc:sldChg chg="delSp modSp mod">
        <pc:chgData name="Havig, Maquinn L." userId="9e2a6ea7-2c86-4780-9484-75ea2d208251" providerId="ADAL" clId="{A4E630F9-27FD-BA49-AAFE-6EEDBB99AAD4}" dt="2024-06-19T02:42:37.952" v="1977" actId="20577"/>
        <pc:sldMkLst>
          <pc:docMk/>
          <pc:sldMk cId="2413603102" sldId="298"/>
        </pc:sldMkLst>
        <pc:spChg chg="mod">
          <ac:chgData name="Havig, Maquinn L." userId="9e2a6ea7-2c86-4780-9484-75ea2d208251" providerId="ADAL" clId="{A4E630F9-27FD-BA49-AAFE-6EEDBB99AAD4}" dt="2024-06-19T02:42:37.952" v="1977" actId="20577"/>
          <ac:spMkLst>
            <pc:docMk/>
            <pc:sldMk cId="2413603102" sldId="298"/>
            <ac:spMk id="8" creationId="{97E2C839-4EE9-F30F-281C-D800C212896C}"/>
          </ac:spMkLst>
        </pc:spChg>
        <pc:spChg chg="mod">
          <ac:chgData name="Havig, Maquinn L." userId="9e2a6ea7-2c86-4780-9484-75ea2d208251" providerId="ADAL" clId="{A4E630F9-27FD-BA49-AAFE-6EEDBB99AAD4}" dt="2024-06-19T02:20:08.293" v="1702" actId="20577"/>
          <ac:spMkLst>
            <pc:docMk/>
            <pc:sldMk cId="2413603102" sldId="298"/>
            <ac:spMk id="10" creationId="{CE036A36-DDD0-59D4-AEC4-3B215C662EEA}"/>
          </ac:spMkLst>
        </pc:spChg>
        <pc:picChg chg="del">
          <ac:chgData name="Havig, Maquinn L." userId="9e2a6ea7-2c86-4780-9484-75ea2d208251" providerId="ADAL" clId="{A4E630F9-27FD-BA49-AAFE-6EEDBB99AAD4}" dt="2024-06-18T20:59:19.665" v="610" actId="478"/>
          <ac:picMkLst>
            <pc:docMk/>
            <pc:sldMk cId="2413603102" sldId="298"/>
            <ac:picMk id="2" creationId="{991F4EA4-0AC2-CBA9-BDF8-FB6D0E5727E2}"/>
          </ac:picMkLst>
        </pc:picChg>
      </pc:sldChg>
      <pc:sldChg chg="add del">
        <pc:chgData name="Havig, Maquinn L." userId="9e2a6ea7-2c86-4780-9484-75ea2d208251" providerId="ADAL" clId="{A4E630F9-27FD-BA49-AAFE-6EEDBB99AAD4}" dt="2024-06-18T20:19:12.659" v="328" actId="2696"/>
        <pc:sldMkLst>
          <pc:docMk/>
          <pc:sldMk cId="676333761" sldId="299"/>
        </pc:sldMkLst>
      </pc:sldChg>
      <pc:sldChg chg="del">
        <pc:chgData name="Havig, Maquinn L." userId="9e2a6ea7-2c86-4780-9484-75ea2d208251" providerId="ADAL" clId="{A4E630F9-27FD-BA49-AAFE-6EEDBB99AAD4}" dt="2024-06-18T20:02:28.440" v="21" actId="2696"/>
        <pc:sldMkLst>
          <pc:docMk/>
          <pc:sldMk cId="3021374778" sldId="299"/>
        </pc:sldMkLst>
      </pc:sldChg>
      <pc:sldChg chg="modSp add mod">
        <pc:chgData name="Havig, Maquinn L." userId="9e2a6ea7-2c86-4780-9484-75ea2d208251" providerId="ADAL" clId="{A4E630F9-27FD-BA49-AAFE-6EEDBB99AAD4}" dt="2024-06-18T20:23:16.047" v="399" actId="113"/>
        <pc:sldMkLst>
          <pc:docMk/>
          <pc:sldMk cId="734326261" sldId="300"/>
        </pc:sldMkLst>
        <pc:spChg chg="mod">
          <ac:chgData name="Havig, Maquinn L." userId="9e2a6ea7-2c86-4780-9484-75ea2d208251" providerId="ADAL" clId="{A4E630F9-27FD-BA49-AAFE-6EEDBB99AAD4}" dt="2024-06-18T20:23:16.047" v="399" actId="113"/>
          <ac:spMkLst>
            <pc:docMk/>
            <pc:sldMk cId="734326261" sldId="300"/>
            <ac:spMk id="3" creationId="{0435D743-C6D6-8C3C-36B8-79C491201737}"/>
          </ac:spMkLst>
        </pc:spChg>
      </pc:sldChg>
      <pc:sldChg chg="addSp delSp modSp add mod">
        <pc:chgData name="Havig, Maquinn L." userId="9e2a6ea7-2c86-4780-9484-75ea2d208251" providerId="ADAL" clId="{A4E630F9-27FD-BA49-AAFE-6EEDBB99AAD4}" dt="2024-06-19T16:37:14.345" v="3075" actId="478"/>
        <pc:sldMkLst>
          <pc:docMk/>
          <pc:sldMk cId="1215569578" sldId="301"/>
        </pc:sldMkLst>
        <pc:spChg chg="mod">
          <ac:chgData name="Havig, Maquinn L." userId="9e2a6ea7-2c86-4780-9484-75ea2d208251" providerId="ADAL" clId="{A4E630F9-27FD-BA49-AAFE-6EEDBB99AAD4}" dt="2024-06-18T20:23:56.242" v="408" actId="113"/>
          <ac:spMkLst>
            <pc:docMk/>
            <pc:sldMk cId="1215569578" sldId="301"/>
            <ac:spMk id="3" creationId="{0435D743-C6D6-8C3C-36B8-79C491201737}"/>
          </ac:spMkLst>
        </pc:spChg>
        <pc:picChg chg="add del mod">
          <ac:chgData name="Havig, Maquinn L." userId="9e2a6ea7-2c86-4780-9484-75ea2d208251" providerId="ADAL" clId="{A4E630F9-27FD-BA49-AAFE-6EEDBB99AAD4}" dt="2024-06-19T16:37:14.345" v="3075" actId="478"/>
          <ac:picMkLst>
            <pc:docMk/>
            <pc:sldMk cId="1215569578" sldId="301"/>
            <ac:picMk id="4" creationId="{011451D4-4305-E930-8D3F-E5009F2509CF}"/>
          </ac:picMkLst>
        </pc:picChg>
      </pc:sldChg>
      <pc:sldChg chg="modSp add mod">
        <pc:chgData name="Havig, Maquinn L." userId="9e2a6ea7-2c86-4780-9484-75ea2d208251" providerId="ADAL" clId="{A4E630F9-27FD-BA49-AAFE-6EEDBB99AAD4}" dt="2024-06-19T02:55:17.082" v="1999" actId="403"/>
        <pc:sldMkLst>
          <pc:docMk/>
          <pc:sldMk cId="2251532267" sldId="302"/>
        </pc:sldMkLst>
        <pc:spChg chg="mod">
          <ac:chgData name="Havig, Maquinn L." userId="9e2a6ea7-2c86-4780-9484-75ea2d208251" providerId="ADAL" clId="{A4E630F9-27FD-BA49-AAFE-6EEDBB99AAD4}" dt="2024-06-19T02:55:17.082" v="1999" actId="403"/>
          <ac:spMkLst>
            <pc:docMk/>
            <pc:sldMk cId="2251532267" sldId="302"/>
            <ac:spMk id="3" creationId="{0435D743-C6D6-8C3C-36B8-79C491201737}"/>
          </ac:spMkLst>
        </pc:spChg>
        <pc:spChg chg="mod">
          <ac:chgData name="Havig, Maquinn L." userId="9e2a6ea7-2c86-4780-9484-75ea2d208251" providerId="ADAL" clId="{A4E630F9-27FD-BA49-AAFE-6EEDBB99AAD4}" dt="2024-06-18T20:24:21.300" v="413" actId="20577"/>
          <ac:spMkLst>
            <pc:docMk/>
            <pc:sldMk cId="2251532267" sldId="302"/>
            <ac:spMk id="166" creationId="{00000000-0000-0000-0000-000000000000}"/>
          </ac:spMkLst>
        </pc:spChg>
      </pc:sldChg>
      <pc:sldChg chg="modSp add mod">
        <pc:chgData name="Havig, Maquinn L." userId="9e2a6ea7-2c86-4780-9484-75ea2d208251" providerId="ADAL" clId="{A4E630F9-27FD-BA49-AAFE-6EEDBB99AAD4}" dt="2024-06-27T21:07:25.208" v="3217" actId="403"/>
        <pc:sldMkLst>
          <pc:docMk/>
          <pc:sldMk cId="2620890941" sldId="303"/>
        </pc:sldMkLst>
        <pc:spChg chg="mod">
          <ac:chgData name="Havig, Maquinn L." userId="9e2a6ea7-2c86-4780-9484-75ea2d208251" providerId="ADAL" clId="{A4E630F9-27FD-BA49-AAFE-6EEDBB99AAD4}" dt="2024-06-27T21:07:25.208" v="3217" actId="403"/>
          <ac:spMkLst>
            <pc:docMk/>
            <pc:sldMk cId="2620890941" sldId="303"/>
            <ac:spMk id="3" creationId="{0435D743-C6D6-8C3C-36B8-79C491201737}"/>
          </ac:spMkLst>
        </pc:spChg>
      </pc:sldChg>
      <pc:sldChg chg="modSp add mod">
        <pc:chgData name="Havig, Maquinn L." userId="9e2a6ea7-2c86-4780-9484-75ea2d208251" providerId="ADAL" clId="{A4E630F9-27FD-BA49-AAFE-6EEDBB99AAD4}" dt="2024-06-27T21:07:21.711" v="3216" actId="403"/>
        <pc:sldMkLst>
          <pc:docMk/>
          <pc:sldMk cId="1735483600" sldId="304"/>
        </pc:sldMkLst>
        <pc:spChg chg="mod">
          <ac:chgData name="Havig, Maquinn L." userId="9e2a6ea7-2c86-4780-9484-75ea2d208251" providerId="ADAL" clId="{A4E630F9-27FD-BA49-AAFE-6EEDBB99AAD4}" dt="2024-06-27T21:07:21.711" v="3216" actId="403"/>
          <ac:spMkLst>
            <pc:docMk/>
            <pc:sldMk cId="1735483600" sldId="304"/>
            <ac:spMk id="3" creationId="{0435D743-C6D6-8C3C-36B8-79C491201737}"/>
          </ac:spMkLst>
        </pc:spChg>
      </pc:sldChg>
      <pc:sldChg chg="modSp add mod">
        <pc:chgData name="Havig, Maquinn L." userId="9e2a6ea7-2c86-4780-9484-75ea2d208251" providerId="ADAL" clId="{A4E630F9-27FD-BA49-AAFE-6EEDBB99AAD4}" dt="2024-06-27T21:07:17.940" v="3215" actId="403"/>
        <pc:sldMkLst>
          <pc:docMk/>
          <pc:sldMk cId="1985949639" sldId="305"/>
        </pc:sldMkLst>
        <pc:spChg chg="mod">
          <ac:chgData name="Havig, Maquinn L." userId="9e2a6ea7-2c86-4780-9484-75ea2d208251" providerId="ADAL" clId="{A4E630F9-27FD-BA49-AAFE-6EEDBB99AAD4}" dt="2024-06-27T21:07:17.940" v="3215" actId="403"/>
          <ac:spMkLst>
            <pc:docMk/>
            <pc:sldMk cId="1985949639" sldId="305"/>
            <ac:spMk id="3" creationId="{0435D743-C6D6-8C3C-36B8-79C491201737}"/>
          </ac:spMkLst>
        </pc:spChg>
      </pc:sldChg>
      <pc:sldChg chg="addSp modSp add mod">
        <pc:chgData name="Havig, Maquinn L." userId="9e2a6ea7-2c86-4780-9484-75ea2d208251" providerId="ADAL" clId="{A4E630F9-27FD-BA49-AAFE-6EEDBB99AAD4}" dt="2024-06-27T21:07:45.124" v="3219" actId="207"/>
        <pc:sldMkLst>
          <pc:docMk/>
          <pc:sldMk cId="666340562" sldId="306"/>
        </pc:sldMkLst>
        <pc:spChg chg="mod">
          <ac:chgData name="Havig, Maquinn L." userId="9e2a6ea7-2c86-4780-9484-75ea2d208251" providerId="ADAL" clId="{A4E630F9-27FD-BA49-AAFE-6EEDBB99AAD4}" dt="2024-06-27T21:07:45.124" v="3219" actId="207"/>
          <ac:spMkLst>
            <pc:docMk/>
            <pc:sldMk cId="666340562" sldId="306"/>
            <ac:spMk id="3" creationId="{0435D743-C6D6-8C3C-36B8-79C491201737}"/>
          </ac:spMkLst>
        </pc:spChg>
        <pc:spChg chg="mod">
          <ac:chgData name="Havig, Maquinn L." userId="9e2a6ea7-2c86-4780-9484-75ea2d208251" providerId="ADAL" clId="{A4E630F9-27FD-BA49-AAFE-6EEDBB99AAD4}" dt="2024-06-18T20:46:34.868" v="483" actId="20577"/>
          <ac:spMkLst>
            <pc:docMk/>
            <pc:sldMk cId="666340562" sldId="306"/>
            <ac:spMk id="166" creationId="{00000000-0000-0000-0000-000000000000}"/>
          </ac:spMkLst>
        </pc:spChg>
        <pc:picChg chg="add mod">
          <ac:chgData name="Havig, Maquinn L." userId="9e2a6ea7-2c86-4780-9484-75ea2d208251" providerId="ADAL" clId="{A4E630F9-27FD-BA49-AAFE-6EEDBB99AAD4}" dt="2024-06-18T20:47:58.653" v="504" actId="1076"/>
          <ac:picMkLst>
            <pc:docMk/>
            <pc:sldMk cId="666340562" sldId="306"/>
            <ac:picMk id="4" creationId="{93744644-0E8D-5498-C695-248974223D71}"/>
          </ac:picMkLst>
        </pc:picChg>
        <pc:picChg chg="add mod">
          <ac:chgData name="Havig, Maquinn L." userId="9e2a6ea7-2c86-4780-9484-75ea2d208251" providerId="ADAL" clId="{A4E630F9-27FD-BA49-AAFE-6EEDBB99AAD4}" dt="2024-06-18T20:48:02.754" v="506" actId="1076"/>
          <ac:picMkLst>
            <pc:docMk/>
            <pc:sldMk cId="666340562" sldId="306"/>
            <ac:picMk id="6" creationId="{F4976880-BFCC-D1D8-4443-6E1EC2165259}"/>
          </ac:picMkLst>
        </pc:picChg>
      </pc:sldChg>
      <pc:sldChg chg="addSp delSp modSp add mod addCm delCm">
        <pc:chgData name="Havig, Maquinn L." userId="9e2a6ea7-2c86-4780-9484-75ea2d208251" providerId="ADAL" clId="{A4E630F9-27FD-BA49-AAFE-6EEDBB99AAD4}" dt="2024-06-27T21:09:43.437" v="3223" actId="207"/>
        <pc:sldMkLst>
          <pc:docMk/>
          <pc:sldMk cId="2001333138" sldId="307"/>
        </pc:sldMkLst>
        <pc:spChg chg="mod">
          <ac:chgData name="Havig, Maquinn L." userId="9e2a6ea7-2c86-4780-9484-75ea2d208251" providerId="ADAL" clId="{A4E630F9-27FD-BA49-AAFE-6EEDBB99AAD4}" dt="2024-06-27T21:09:43.437" v="3223" actId="207"/>
          <ac:spMkLst>
            <pc:docMk/>
            <pc:sldMk cId="2001333138" sldId="307"/>
            <ac:spMk id="3" creationId="{0435D743-C6D6-8C3C-36B8-79C491201737}"/>
          </ac:spMkLst>
        </pc:spChg>
        <pc:spChg chg="mod">
          <ac:chgData name="Havig, Maquinn L." userId="9e2a6ea7-2c86-4780-9484-75ea2d208251" providerId="ADAL" clId="{A4E630F9-27FD-BA49-AAFE-6EEDBB99AAD4}" dt="2024-06-18T20:54:18.763" v="513" actId="113"/>
          <ac:spMkLst>
            <pc:docMk/>
            <pc:sldMk cId="2001333138" sldId="307"/>
            <ac:spMk id="166" creationId="{00000000-0000-0000-0000-000000000000}"/>
          </ac:spMkLst>
        </pc:spChg>
        <pc:picChg chg="del">
          <ac:chgData name="Havig, Maquinn L." userId="9e2a6ea7-2c86-4780-9484-75ea2d208251" providerId="ADAL" clId="{A4E630F9-27FD-BA49-AAFE-6EEDBB99AAD4}" dt="2024-06-18T20:54:22.223" v="514" actId="478"/>
          <ac:picMkLst>
            <pc:docMk/>
            <pc:sldMk cId="2001333138" sldId="307"/>
            <ac:picMk id="4" creationId="{93744644-0E8D-5498-C695-248974223D71}"/>
          </ac:picMkLst>
        </pc:picChg>
        <pc:picChg chg="del">
          <ac:chgData name="Havig, Maquinn L." userId="9e2a6ea7-2c86-4780-9484-75ea2d208251" providerId="ADAL" clId="{A4E630F9-27FD-BA49-AAFE-6EEDBB99AAD4}" dt="2024-06-18T20:54:22.986" v="515" actId="478"/>
          <ac:picMkLst>
            <pc:docMk/>
            <pc:sldMk cId="2001333138" sldId="307"/>
            <ac:picMk id="6" creationId="{F4976880-BFCC-D1D8-4443-6E1EC2165259}"/>
          </ac:picMkLst>
        </pc:picChg>
        <pc:picChg chg="add mod">
          <ac:chgData name="Havig, Maquinn L." userId="9e2a6ea7-2c86-4780-9484-75ea2d208251" providerId="ADAL" clId="{A4E630F9-27FD-BA49-AAFE-6EEDBB99AAD4}" dt="2024-06-19T04:08:48.002" v="3018" actId="1076"/>
          <ac:picMkLst>
            <pc:docMk/>
            <pc:sldMk cId="2001333138" sldId="307"/>
            <ac:picMk id="7170" creationId="{74CAD79D-53C2-5F22-1EA5-05CA2C41DEC5}"/>
          </ac:picMkLst>
        </pc:picChg>
        <pc:extLst>
          <p:ext xmlns:p="http://schemas.openxmlformats.org/presentationml/2006/main" uri="{D6D511B9-2390-475A-947B-AFAB55BFBCF1}">
            <pc226:cmChg xmlns:pc226="http://schemas.microsoft.com/office/powerpoint/2022/06/main/command" chg="add del">
              <pc226:chgData name="Havig, Maquinn L." userId="9e2a6ea7-2c86-4780-9484-75ea2d208251" providerId="ADAL" clId="{A4E630F9-27FD-BA49-AAFE-6EEDBB99AAD4}" dt="2024-06-19T04:08:35.735" v="3016"/>
              <pc2:cmMkLst xmlns:pc2="http://schemas.microsoft.com/office/powerpoint/2019/9/main/command">
                <pc:docMk/>
                <pc:sldMk cId="2001333138" sldId="307"/>
                <pc2:cmMk id="{D074E8FE-F769-3049-BAC8-7FA967C7CB7C}"/>
              </pc2:cmMkLst>
            </pc226:cmChg>
          </p:ext>
        </pc:extLst>
      </pc:sldChg>
      <pc:sldChg chg="modSp add mod">
        <pc:chgData name="Havig, Maquinn L." userId="9e2a6ea7-2c86-4780-9484-75ea2d208251" providerId="ADAL" clId="{A4E630F9-27FD-BA49-AAFE-6EEDBB99AAD4}" dt="2024-06-19T03:57:14.819" v="2934" actId="207"/>
        <pc:sldMkLst>
          <pc:docMk/>
          <pc:sldMk cId="659914240" sldId="308"/>
        </pc:sldMkLst>
        <pc:spChg chg="mod">
          <ac:chgData name="Havig, Maquinn L." userId="9e2a6ea7-2c86-4780-9484-75ea2d208251" providerId="ADAL" clId="{A4E630F9-27FD-BA49-AAFE-6EEDBB99AAD4}" dt="2024-06-19T03:57:14.819" v="2934" actId="207"/>
          <ac:spMkLst>
            <pc:docMk/>
            <pc:sldMk cId="659914240" sldId="308"/>
            <ac:spMk id="3" creationId="{0435D743-C6D6-8C3C-36B8-79C491201737}"/>
          </ac:spMkLst>
        </pc:spChg>
      </pc:sldChg>
      <pc:sldChg chg="modSp add mod">
        <pc:chgData name="Havig, Maquinn L." userId="9e2a6ea7-2c86-4780-9484-75ea2d208251" providerId="ADAL" clId="{A4E630F9-27FD-BA49-AAFE-6EEDBB99AAD4}" dt="2024-06-18T20:56:50.709" v="547" actId="20577"/>
        <pc:sldMkLst>
          <pc:docMk/>
          <pc:sldMk cId="4175500107" sldId="309"/>
        </pc:sldMkLst>
        <pc:spChg chg="mod">
          <ac:chgData name="Havig, Maquinn L." userId="9e2a6ea7-2c86-4780-9484-75ea2d208251" providerId="ADAL" clId="{A4E630F9-27FD-BA49-AAFE-6EEDBB99AAD4}" dt="2024-06-18T20:56:50.709" v="547" actId="20577"/>
          <ac:spMkLst>
            <pc:docMk/>
            <pc:sldMk cId="4175500107" sldId="309"/>
            <ac:spMk id="3" creationId="{0435D743-C6D6-8C3C-36B8-79C491201737}"/>
          </ac:spMkLst>
        </pc:spChg>
      </pc:sldChg>
      <pc:sldChg chg="modSp add del mod addCm delCm">
        <pc:chgData name="Havig, Maquinn L." userId="9e2a6ea7-2c86-4780-9484-75ea2d208251" providerId="ADAL" clId="{A4E630F9-27FD-BA49-AAFE-6EEDBB99AAD4}" dt="2024-06-19T16:48:40.836" v="3083" actId="2696"/>
        <pc:sldMkLst>
          <pc:docMk/>
          <pc:sldMk cId="3228172090" sldId="310"/>
        </pc:sldMkLst>
        <pc:spChg chg="mod">
          <ac:chgData name="Havig, Maquinn L." userId="9e2a6ea7-2c86-4780-9484-75ea2d208251" providerId="ADAL" clId="{A4E630F9-27FD-BA49-AAFE-6EEDBB99AAD4}" dt="2024-06-18T22:45:10.295" v="657" actId="20577"/>
          <ac:spMkLst>
            <pc:docMk/>
            <pc:sldMk cId="3228172090" sldId="310"/>
            <ac:spMk id="3" creationId="{0435D743-C6D6-8C3C-36B8-79C491201737}"/>
          </ac:spMkLst>
        </pc:spChg>
        <pc:spChg chg="mod">
          <ac:chgData name="Havig, Maquinn L." userId="9e2a6ea7-2c86-4780-9484-75ea2d208251" providerId="ADAL" clId="{A4E630F9-27FD-BA49-AAFE-6EEDBB99AAD4}" dt="2024-06-18T22:44:15.262" v="638" actId="20577"/>
          <ac:spMkLst>
            <pc:docMk/>
            <pc:sldMk cId="3228172090" sldId="310"/>
            <ac:spMk id="166" creationId="{00000000-0000-0000-0000-000000000000}"/>
          </ac:spMkLst>
        </pc:spChg>
        <pc:extLst>
          <p:ext xmlns:p="http://schemas.openxmlformats.org/presentationml/2006/main" uri="{D6D511B9-2390-475A-947B-AFAB55BFBCF1}">
            <pc226:cmChg xmlns:pc226="http://schemas.microsoft.com/office/powerpoint/2022/06/main/command" chg="add del">
              <pc226:chgData name="Havig, Maquinn L." userId="9e2a6ea7-2c86-4780-9484-75ea2d208251" providerId="ADAL" clId="{A4E630F9-27FD-BA49-AAFE-6EEDBB99AAD4}" dt="2024-06-18T22:49:44.171" v="689"/>
              <pc2:cmMkLst xmlns:pc2="http://schemas.microsoft.com/office/powerpoint/2019/9/main/command">
                <pc:docMk/>
                <pc:sldMk cId="3228172090" sldId="310"/>
                <pc2:cmMk id="{CEF84395-205E-CC4F-91FA-E11A984A2969}"/>
              </pc2:cmMkLst>
            </pc226:cmChg>
          </p:ext>
        </pc:extLst>
      </pc:sldChg>
      <pc:sldChg chg="modSp add del mod">
        <pc:chgData name="Havig, Maquinn L." userId="9e2a6ea7-2c86-4780-9484-75ea2d208251" providerId="ADAL" clId="{A4E630F9-27FD-BA49-AAFE-6EEDBB99AAD4}" dt="2024-06-19T16:48:40.836" v="3083" actId="2696"/>
        <pc:sldMkLst>
          <pc:docMk/>
          <pc:sldMk cId="2432903204" sldId="311"/>
        </pc:sldMkLst>
        <pc:spChg chg="mod">
          <ac:chgData name="Havig, Maquinn L." userId="9e2a6ea7-2c86-4780-9484-75ea2d208251" providerId="ADAL" clId="{A4E630F9-27FD-BA49-AAFE-6EEDBB99AAD4}" dt="2024-06-18T22:51:24.335" v="707" actId="20577"/>
          <ac:spMkLst>
            <pc:docMk/>
            <pc:sldMk cId="2432903204" sldId="311"/>
            <ac:spMk id="3" creationId="{0435D743-C6D6-8C3C-36B8-79C491201737}"/>
          </ac:spMkLst>
        </pc:spChg>
        <pc:spChg chg="mod">
          <ac:chgData name="Havig, Maquinn L." userId="9e2a6ea7-2c86-4780-9484-75ea2d208251" providerId="ADAL" clId="{A4E630F9-27FD-BA49-AAFE-6EEDBB99AAD4}" dt="2024-06-18T22:48:58.613" v="678" actId="20577"/>
          <ac:spMkLst>
            <pc:docMk/>
            <pc:sldMk cId="2432903204" sldId="311"/>
            <ac:spMk id="166" creationId="{00000000-0000-0000-0000-000000000000}"/>
          </ac:spMkLst>
        </pc:spChg>
      </pc:sldChg>
      <pc:sldChg chg="modSp add del mod addCm">
        <pc:chgData name="Havig, Maquinn L." userId="9e2a6ea7-2c86-4780-9484-75ea2d208251" providerId="ADAL" clId="{A4E630F9-27FD-BA49-AAFE-6EEDBB99AAD4}" dt="2024-06-19T16:48:40.836" v="3083" actId="2696"/>
        <pc:sldMkLst>
          <pc:docMk/>
          <pc:sldMk cId="3929869653" sldId="312"/>
        </pc:sldMkLst>
        <pc:spChg chg="mod">
          <ac:chgData name="Havig, Maquinn L." userId="9e2a6ea7-2c86-4780-9484-75ea2d208251" providerId="ADAL" clId="{A4E630F9-27FD-BA49-AAFE-6EEDBB99AAD4}" dt="2024-06-18T23:05:14.786" v="780" actId="14100"/>
          <ac:spMkLst>
            <pc:docMk/>
            <pc:sldMk cId="3929869653" sldId="312"/>
            <ac:spMk id="3" creationId="{0435D743-C6D6-8C3C-36B8-79C491201737}"/>
          </ac:spMkLst>
        </pc:spChg>
        <pc:extLst>
          <p:ext xmlns:p="http://schemas.openxmlformats.org/presentationml/2006/main" uri="{D6D511B9-2390-475A-947B-AFAB55BFBCF1}">
            <pc226:cmChg xmlns:pc226="http://schemas.microsoft.com/office/powerpoint/2022/06/main/command" chg="add">
              <pc226:chgData name="Havig, Maquinn L." userId="9e2a6ea7-2c86-4780-9484-75ea2d208251" providerId="ADAL" clId="{A4E630F9-27FD-BA49-AAFE-6EEDBB99AAD4}" dt="2024-06-18T22:49:56.432" v="690"/>
              <pc2:cmMkLst xmlns:pc2="http://schemas.microsoft.com/office/powerpoint/2019/9/main/command">
                <pc:docMk/>
                <pc:sldMk cId="3929869653" sldId="312"/>
                <pc2:cmMk id="{68611EA2-9DFA-144B-B10A-3E0D5F15E612}"/>
              </pc2:cmMkLst>
            </pc226:cmChg>
          </p:ext>
        </pc:extLst>
      </pc:sldChg>
      <pc:sldChg chg="addSp delSp modSp add del mod">
        <pc:chgData name="Havig, Maquinn L." userId="9e2a6ea7-2c86-4780-9484-75ea2d208251" providerId="ADAL" clId="{A4E630F9-27FD-BA49-AAFE-6EEDBB99AAD4}" dt="2024-06-19T16:48:40.836" v="3083" actId="2696"/>
        <pc:sldMkLst>
          <pc:docMk/>
          <pc:sldMk cId="3573903491" sldId="313"/>
        </pc:sldMkLst>
        <pc:spChg chg="del mod">
          <ac:chgData name="Havig, Maquinn L." userId="9e2a6ea7-2c86-4780-9484-75ea2d208251" providerId="ADAL" clId="{A4E630F9-27FD-BA49-AAFE-6EEDBB99AAD4}" dt="2024-06-18T22:55:40.318" v="717" actId="478"/>
          <ac:spMkLst>
            <pc:docMk/>
            <pc:sldMk cId="3573903491" sldId="313"/>
            <ac:spMk id="3" creationId="{0435D743-C6D6-8C3C-36B8-79C491201737}"/>
          </ac:spMkLst>
        </pc:spChg>
        <pc:spChg chg="add mod">
          <ac:chgData name="Havig, Maquinn L." userId="9e2a6ea7-2c86-4780-9484-75ea2d208251" providerId="ADAL" clId="{A4E630F9-27FD-BA49-AAFE-6EEDBB99AAD4}" dt="2024-06-18T23:00:56.927" v="772" actId="14100"/>
          <ac:spMkLst>
            <pc:docMk/>
            <pc:sldMk cId="3573903491" sldId="313"/>
            <ac:spMk id="4" creationId="{84E35911-2873-3504-3023-1DE16A44DDEC}"/>
          </ac:spMkLst>
        </pc:spChg>
        <pc:spChg chg="add mod">
          <ac:chgData name="Havig, Maquinn L." userId="9e2a6ea7-2c86-4780-9484-75ea2d208251" providerId="ADAL" clId="{A4E630F9-27FD-BA49-AAFE-6EEDBB99AAD4}" dt="2024-06-18T23:12:56.025" v="842" actId="1076"/>
          <ac:spMkLst>
            <pc:docMk/>
            <pc:sldMk cId="3573903491" sldId="313"/>
            <ac:spMk id="8" creationId="{62932672-1481-EEBF-D91D-64DC22C9DF53}"/>
          </ac:spMkLst>
        </pc:spChg>
        <pc:picChg chg="add mod">
          <ac:chgData name="Havig, Maquinn L." userId="9e2a6ea7-2c86-4780-9484-75ea2d208251" providerId="ADAL" clId="{A4E630F9-27FD-BA49-AAFE-6EEDBB99AAD4}" dt="2024-06-18T23:10:02.209" v="791" actId="1076"/>
          <ac:picMkLst>
            <pc:docMk/>
            <pc:sldMk cId="3573903491" sldId="313"/>
            <ac:picMk id="6" creationId="{172F535B-F3FE-F022-940E-9C131D993912}"/>
          </ac:picMkLst>
        </pc:picChg>
      </pc:sldChg>
      <pc:sldChg chg="modSp add del mod">
        <pc:chgData name="Havig, Maquinn L." userId="9e2a6ea7-2c86-4780-9484-75ea2d208251" providerId="ADAL" clId="{A4E630F9-27FD-BA49-AAFE-6EEDBB99AAD4}" dt="2024-06-19T16:48:40.836" v="3083" actId="2696"/>
        <pc:sldMkLst>
          <pc:docMk/>
          <pc:sldMk cId="2018266002" sldId="314"/>
        </pc:sldMkLst>
        <pc:spChg chg="mod">
          <ac:chgData name="Havig, Maquinn L." userId="9e2a6ea7-2c86-4780-9484-75ea2d208251" providerId="ADAL" clId="{A4E630F9-27FD-BA49-AAFE-6EEDBB99AAD4}" dt="2024-06-18T22:58:59.642" v="763" actId="15"/>
          <ac:spMkLst>
            <pc:docMk/>
            <pc:sldMk cId="2018266002" sldId="314"/>
            <ac:spMk id="4" creationId="{84E35911-2873-3504-3023-1DE16A44DDEC}"/>
          </ac:spMkLst>
        </pc:spChg>
      </pc:sldChg>
      <pc:sldChg chg="modSp add del mod">
        <pc:chgData name="Havig, Maquinn L." userId="9e2a6ea7-2c86-4780-9484-75ea2d208251" providerId="ADAL" clId="{A4E630F9-27FD-BA49-AAFE-6EEDBB99AAD4}" dt="2024-06-19T16:48:40.836" v="3083" actId="2696"/>
        <pc:sldMkLst>
          <pc:docMk/>
          <pc:sldMk cId="811514273" sldId="315"/>
        </pc:sldMkLst>
        <pc:spChg chg="mod">
          <ac:chgData name="Havig, Maquinn L." userId="9e2a6ea7-2c86-4780-9484-75ea2d208251" providerId="ADAL" clId="{A4E630F9-27FD-BA49-AAFE-6EEDBB99AAD4}" dt="2024-06-19T02:56:26.860" v="2004" actId="113"/>
          <ac:spMkLst>
            <pc:docMk/>
            <pc:sldMk cId="811514273" sldId="315"/>
            <ac:spMk id="4" creationId="{84E35911-2873-3504-3023-1DE16A44DDEC}"/>
          </ac:spMkLst>
        </pc:spChg>
        <pc:spChg chg="mod">
          <ac:chgData name="Havig, Maquinn L." userId="9e2a6ea7-2c86-4780-9484-75ea2d208251" providerId="ADAL" clId="{A4E630F9-27FD-BA49-AAFE-6EEDBB99AAD4}" dt="2024-06-18T23:13:29.401" v="847" actId="20577"/>
          <ac:spMkLst>
            <pc:docMk/>
            <pc:sldMk cId="811514273" sldId="315"/>
            <ac:spMk id="166" creationId="{00000000-0000-0000-0000-000000000000}"/>
          </ac:spMkLst>
        </pc:spChg>
      </pc:sldChg>
      <pc:sldChg chg="addSp delSp modSp add del mod">
        <pc:chgData name="Havig, Maquinn L." userId="9e2a6ea7-2c86-4780-9484-75ea2d208251" providerId="ADAL" clId="{A4E630F9-27FD-BA49-AAFE-6EEDBB99AAD4}" dt="2024-06-19T16:48:40.836" v="3083" actId="2696"/>
        <pc:sldMkLst>
          <pc:docMk/>
          <pc:sldMk cId="206438006" sldId="316"/>
        </pc:sldMkLst>
        <pc:spChg chg="add">
          <ac:chgData name="Havig, Maquinn L." userId="9e2a6ea7-2c86-4780-9484-75ea2d208251" providerId="ADAL" clId="{A4E630F9-27FD-BA49-AAFE-6EEDBB99AAD4}" dt="2024-06-18T23:21:07.917" v="879"/>
          <ac:spMkLst>
            <pc:docMk/>
            <pc:sldMk cId="206438006" sldId="316"/>
            <ac:spMk id="2" creationId="{308BE6BE-D008-6B20-F872-B4E4E6A3C030}"/>
          </ac:spMkLst>
        </pc:spChg>
        <pc:spChg chg="mod">
          <ac:chgData name="Havig, Maquinn L." userId="9e2a6ea7-2c86-4780-9484-75ea2d208251" providerId="ADAL" clId="{A4E630F9-27FD-BA49-AAFE-6EEDBB99AAD4}" dt="2024-06-18T23:28:57.618" v="994" actId="113"/>
          <ac:spMkLst>
            <pc:docMk/>
            <pc:sldMk cId="206438006" sldId="316"/>
            <ac:spMk id="4" creationId="{84E35911-2873-3504-3023-1DE16A44DDEC}"/>
          </ac:spMkLst>
        </pc:spChg>
        <pc:spChg chg="add mod">
          <ac:chgData name="Havig, Maquinn L." userId="9e2a6ea7-2c86-4780-9484-75ea2d208251" providerId="ADAL" clId="{A4E630F9-27FD-BA49-AAFE-6EEDBB99AAD4}" dt="2024-06-18T23:26:17.333" v="941" actId="1076"/>
          <ac:spMkLst>
            <pc:docMk/>
            <pc:sldMk cId="206438006" sldId="316"/>
            <ac:spMk id="7" creationId="{C8A767F8-282B-ACF3-B6E1-3A50E3A5515B}"/>
          </ac:spMkLst>
        </pc:spChg>
        <pc:picChg chg="add del mod">
          <ac:chgData name="Havig, Maquinn L." userId="9e2a6ea7-2c86-4780-9484-75ea2d208251" providerId="ADAL" clId="{A4E630F9-27FD-BA49-AAFE-6EEDBB99AAD4}" dt="2024-06-18T23:22:40.279" v="883" actId="478"/>
          <ac:picMkLst>
            <pc:docMk/>
            <pc:sldMk cId="206438006" sldId="316"/>
            <ac:picMk id="5" creationId="{6B76664B-02BF-6810-3579-AF39D88781CA}"/>
          </ac:picMkLst>
        </pc:picChg>
        <pc:picChg chg="add mod">
          <ac:chgData name="Havig, Maquinn L." userId="9e2a6ea7-2c86-4780-9484-75ea2d208251" providerId="ADAL" clId="{A4E630F9-27FD-BA49-AAFE-6EEDBB99AAD4}" dt="2024-06-18T23:26:14.132" v="940" actId="1076"/>
          <ac:picMkLst>
            <pc:docMk/>
            <pc:sldMk cId="206438006" sldId="316"/>
            <ac:picMk id="9" creationId="{5AF37F56-898F-C34F-122D-C81DA62AA9CD}"/>
          </ac:picMkLst>
        </pc:picChg>
      </pc:sldChg>
      <pc:sldChg chg="addSp modSp add del mod">
        <pc:chgData name="Havig, Maquinn L." userId="9e2a6ea7-2c86-4780-9484-75ea2d208251" providerId="ADAL" clId="{A4E630F9-27FD-BA49-AAFE-6EEDBB99AAD4}" dt="2024-06-27T21:45:07.725" v="3433" actId="1076"/>
        <pc:sldMkLst>
          <pc:docMk/>
          <pc:sldMk cId="1911670528" sldId="317"/>
        </pc:sldMkLst>
        <pc:spChg chg="add mod">
          <ac:chgData name="Havig, Maquinn L." userId="9e2a6ea7-2c86-4780-9484-75ea2d208251" providerId="ADAL" clId="{A4E630F9-27FD-BA49-AAFE-6EEDBB99AAD4}" dt="2024-06-18T23:36:41.933" v="1090" actId="1076"/>
          <ac:spMkLst>
            <pc:docMk/>
            <pc:sldMk cId="1911670528" sldId="317"/>
            <ac:spMk id="3" creationId="{6E72F2EB-8888-518E-B2CE-EE1762AC900B}"/>
          </ac:spMkLst>
        </pc:spChg>
        <pc:spChg chg="mod">
          <ac:chgData name="Havig, Maquinn L." userId="9e2a6ea7-2c86-4780-9484-75ea2d208251" providerId="ADAL" clId="{A4E630F9-27FD-BA49-AAFE-6EEDBB99AAD4}" dt="2024-06-18T23:35:24.916" v="1077" actId="14100"/>
          <ac:spMkLst>
            <pc:docMk/>
            <pc:sldMk cId="1911670528" sldId="317"/>
            <ac:spMk id="4" creationId="{84E35911-2873-3504-3023-1DE16A44DDEC}"/>
          </ac:spMkLst>
        </pc:spChg>
        <pc:spChg chg="add mod">
          <ac:chgData name="Havig, Maquinn L." userId="9e2a6ea7-2c86-4780-9484-75ea2d208251" providerId="ADAL" clId="{A4E630F9-27FD-BA49-AAFE-6EEDBB99AAD4}" dt="2024-06-27T21:45:07.725" v="3433" actId="1076"/>
          <ac:spMkLst>
            <pc:docMk/>
            <pc:sldMk cId="1911670528" sldId="317"/>
            <ac:spMk id="5" creationId="{E73D7396-C60C-0A4A-D04E-BF621D540D5E}"/>
          </ac:spMkLst>
        </pc:spChg>
        <pc:picChg chg="add mod">
          <ac:chgData name="Havig, Maquinn L." userId="9e2a6ea7-2c86-4780-9484-75ea2d208251" providerId="ADAL" clId="{A4E630F9-27FD-BA49-AAFE-6EEDBB99AAD4}" dt="2024-06-18T23:36:41.933" v="1090" actId="1076"/>
          <ac:picMkLst>
            <pc:docMk/>
            <pc:sldMk cId="1911670528" sldId="317"/>
            <ac:picMk id="3074" creationId="{930AD2EC-34C0-CC72-EBD3-B1C331DCCD7A}"/>
          </ac:picMkLst>
        </pc:picChg>
        <pc:picChg chg="add mod">
          <ac:chgData name="Havig, Maquinn L." userId="9e2a6ea7-2c86-4780-9484-75ea2d208251" providerId="ADAL" clId="{A4E630F9-27FD-BA49-AAFE-6EEDBB99AAD4}" dt="2024-06-18T23:36:41.933" v="1090" actId="1076"/>
          <ac:picMkLst>
            <pc:docMk/>
            <pc:sldMk cId="1911670528" sldId="317"/>
            <ac:picMk id="3076" creationId="{6F3E1ECD-0DC8-3740-5578-0B165BD0F3B0}"/>
          </ac:picMkLst>
        </pc:picChg>
      </pc:sldChg>
      <pc:sldChg chg="addSp modSp add del mod">
        <pc:chgData name="Havig, Maquinn L." userId="9e2a6ea7-2c86-4780-9484-75ea2d208251" providerId="ADAL" clId="{A4E630F9-27FD-BA49-AAFE-6EEDBB99AAD4}" dt="2024-06-19T16:48:40.836" v="3083" actId="2696"/>
        <pc:sldMkLst>
          <pc:docMk/>
          <pc:sldMk cId="2367815433" sldId="318"/>
        </pc:sldMkLst>
        <pc:spChg chg="add">
          <ac:chgData name="Havig, Maquinn L." userId="9e2a6ea7-2c86-4780-9484-75ea2d208251" providerId="ADAL" clId="{A4E630F9-27FD-BA49-AAFE-6EEDBB99AAD4}" dt="2024-06-18T23:26:46.677" v="943"/>
          <ac:spMkLst>
            <pc:docMk/>
            <pc:sldMk cId="2367815433" sldId="318"/>
            <ac:spMk id="2" creationId="{35F6962D-47DC-8307-63F6-905EE42DD366}"/>
          </ac:spMkLst>
        </pc:spChg>
        <pc:spChg chg="add">
          <ac:chgData name="Havig, Maquinn L." userId="9e2a6ea7-2c86-4780-9484-75ea2d208251" providerId="ADAL" clId="{A4E630F9-27FD-BA49-AAFE-6EEDBB99AAD4}" dt="2024-06-18T23:26:46.677" v="943"/>
          <ac:spMkLst>
            <pc:docMk/>
            <pc:sldMk cId="2367815433" sldId="318"/>
            <ac:spMk id="3" creationId="{04C85FAD-4CF8-2742-E99E-2BD22826BD2E}"/>
          </ac:spMkLst>
        </pc:spChg>
        <pc:spChg chg="mod">
          <ac:chgData name="Havig, Maquinn L." userId="9e2a6ea7-2c86-4780-9484-75ea2d208251" providerId="ADAL" clId="{A4E630F9-27FD-BA49-AAFE-6EEDBB99AAD4}" dt="2024-06-18T23:29:54.167" v="995" actId="14100"/>
          <ac:spMkLst>
            <pc:docMk/>
            <pc:sldMk cId="2367815433" sldId="318"/>
            <ac:spMk id="4" creationId="{84E35911-2873-3504-3023-1DE16A44DDEC}"/>
          </ac:spMkLst>
        </pc:spChg>
        <pc:spChg chg="add">
          <ac:chgData name="Havig, Maquinn L." userId="9e2a6ea7-2c86-4780-9484-75ea2d208251" providerId="ADAL" clId="{A4E630F9-27FD-BA49-AAFE-6EEDBB99AAD4}" dt="2024-06-18T23:26:46.677" v="943"/>
          <ac:spMkLst>
            <pc:docMk/>
            <pc:sldMk cId="2367815433" sldId="318"/>
            <ac:spMk id="5" creationId="{A6A1E6E7-81B1-58F5-9FA2-8ECF9A6EC334}"/>
          </ac:spMkLst>
        </pc:spChg>
        <pc:spChg chg="add">
          <ac:chgData name="Havig, Maquinn L." userId="9e2a6ea7-2c86-4780-9484-75ea2d208251" providerId="ADAL" clId="{A4E630F9-27FD-BA49-AAFE-6EEDBB99AAD4}" dt="2024-06-18T23:26:52.416" v="945"/>
          <ac:spMkLst>
            <pc:docMk/>
            <pc:sldMk cId="2367815433" sldId="318"/>
            <ac:spMk id="6" creationId="{471C3256-BDB5-378F-0802-F65914B0649E}"/>
          </ac:spMkLst>
        </pc:spChg>
        <pc:spChg chg="add">
          <ac:chgData name="Havig, Maquinn L." userId="9e2a6ea7-2c86-4780-9484-75ea2d208251" providerId="ADAL" clId="{A4E630F9-27FD-BA49-AAFE-6EEDBB99AAD4}" dt="2024-06-18T23:26:52.416" v="945"/>
          <ac:spMkLst>
            <pc:docMk/>
            <pc:sldMk cId="2367815433" sldId="318"/>
            <ac:spMk id="7" creationId="{06A787E1-FDD8-70E3-B1D8-7F8B1BB39DD4}"/>
          </ac:spMkLst>
        </pc:spChg>
        <pc:spChg chg="add">
          <ac:chgData name="Havig, Maquinn L." userId="9e2a6ea7-2c86-4780-9484-75ea2d208251" providerId="ADAL" clId="{A4E630F9-27FD-BA49-AAFE-6EEDBB99AAD4}" dt="2024-06-18T23:26:52.416" v="945"/>
          <ac:spMkLst>
            <pc:docMk/>
            <pc:sldMk cId="2367815433" sldId="318"/>
            <ac:spMk id="8" creationId="{6A0D3FC3-CF9A-88A2-9ECB-90C58D04E3FA}"/>
          </ac:spMkLst>
        </pc:spChg>
      </pc:sldChg>
      <pc:sldChg chg="modSp add del mod">
        <pc:chgData name="Havig, Maquinn L." userId="9e2a6ea7-2c86-4780-9484-75ea2d208251" providerId="ADAL" clId="{A4E630F9-27FD-BA49-AAFE-6EEDBB99AAD4}" dt="2024-06-19T16:48:40.836" v="3083" actId="2696"/>
        <pc:sldMkLst>
          <pc:docMk/>
          <pc:sldMk cId="2481523125" sldId="319"/>
        </pc:sldMkLst>
        <pc:spChg chg="mod">
          <ac:chgData name="Havig, Maquinn L." userId="9e2a6ea7-2c86-4780-9484-75ea2d208251" providerId="ADAL" clId="{A4E630F9-27FD-BA49-AAFE-6EEDBB99AAD4}" dt="2024-06-18T23:42:23.155" v="1117" actId="114"/>
          <ac:spMkLst>
            <pc:docMk/>
            <pc:sldMk cId="2481523125" sldId="319"/>
            <ac:spMk id="4" creationId="{84E35911-2873-3504-3023-1DE16A44DDEC}"/>
          </ac:spMkLst>
        </pc:spChg>
      </pc:sldChg>
      <pc:sldChg chg="addSp delSp modSp add del mod">
        <pc:chgData name="Havig, Maquinn L." userId="9e2a6ea7-2c86-4780-9484-75ea2d208251" providerId="ADAL" clId="{A4E630F9-27FD-BA49-AAFE-6EEDBB99AAD4}" dt="2024-06-19T16:48:40.836" v="3083" actId="2696"/>
        <pc:sldMkLst>
          <pc:docMk/>
          <pc:sldMk cId="404777519" sldId="320"/>
        </pc:sldMkLst>
        <pc:spChg chg="add mod">
          <ac:chgData name="Havig, Maquinn L." userId="9e2a6ea7-2c86-4780-9484-75ea2d208251" providerId="ADAL" clId="{A4E630F9-27FD-BA49-AAFE-6EEDBB99AAD4}" dt="2024-06-18T23:48:38.046" v="1208" actId="14100"/>
          <ac:spMkLst>
            <pc:docMk/>
            <pc:sldMk cId="404777519" sldId="320"/>
            <ac:spMk id="3" creationId="{8B7B11F2-2CE4-CAA8-7240-6271A9ABA1D9}"/>
          </ac:spMkLst>
        </pc:spChg>
        <pc:spChg chg="del mod">
          <ac:chgData name="Havig, Maquinn L." userId="9e2a6ea7-2c86-4780-9484-75ea2d208251" providerId="ADAL" clId="{A4E630F9-27FD-BA49-AAFE-6EEDBB99AAD4}" dt="2024-06-18T23:43:32.413" v="1125"/>
          <ac:spMkLst>
            <pc:docMk/>
            <pc:sldMk cId="404777519" sldId="320"/>
            <ac:spMk id="4" creationId="{84E35911-2873-3504-3023-1DE16A44DDEC}"/>
          </ac:spMkLst>
        </pc:spChg>
        <pc:spChg chg="add mod">
          <ac:chgData name="Havig, Maquinn L." userId="9e2a6ea7-2c86-4780-9484-75ea2d208251" providerId="ADAL" clId="{A4E630F9-27FD-BA49-AAFE-6EEDBB99AAD4}" dt="2024-06-18T23:46:09.771" v="1172" actId="1076"/>
          <ac:spMkLst>
            <pc:docMk/>
            <pc:sldMk cId="404777519" sldId="320"/>
            <ac:spMk id="6" creationId="{F579E1D8-3130-6B4C-7AC1-12E5AAE04AC0}"/>
          </ac:spMkLst>
        </pc:spChg>
        <pc:spChg chg="mod">
          <ac:chgData name="Havig, Maquinn L." userId="9e2a6ea7-2c86-4780-9484-75ea2d208251" providerId="ADAL" clId="{A4E630F9-27FD-BA49-AAFE-6EEDBB99AAD4}" dt="2024-06-18T23:43:17.699" v="1121" actId="207"/>
          <ac:spMkLst>
            <pc:docMk/>
            <pc:sldMk cId="404777519" sldId="320"/>
            <ac:spMk id="166" creationId="{00000000-0000-0000-0000-000000000000}"/>
          </ac:spMkLst>
        </pc:spChg>
      </pc:sldChg>
      <pc:sldChg chg="modSp add del mod">
        <pc:chgData name="Havig, Maquinn L." userId="9e2a6ea7-2c86-4780-9484-75ea2d208251" providerId="ADAL" clId="{A4E630F9-27FD-BA49-AAFE-6EEDBB99AAD4}" dt="2024-06-19T16:48:40.836" v="3083" actId="2696"/>
        <pc:sldMkLst>
          <pc:docMk/>
          <pc:sldMk cId="2369928534" sldId="321"/>
        </pc:sldMkLst>
        <pc:spChg chg="mod">
          <ac:chgData name="Havig, Maquinn L." userId="9e2a6ea7-2c86-4780-9484-75ea2d208251" providerId="ADAL" clId="{A4E630F9-27FD-BA49-AAFE-6EEDBB99AAD4}" dt="2024-06-18T23:47:26.187" v="1191" actId="948"/>
          <ac:spMkLst>
            <pc:docMk/>
            <pc:sldMk cId="2369928534" sldId="321"/>
            <ac:spMk id="3" creationId="{8B7B11F2-2CE4-CAA8-7240-6271A9ABA1D9}"/>
          </ac:spMkLst>
        </pc:spChg>
        <pc:spChg chg="mod">
          <ac:chgData name="Havig, Maquinn L." userId="9e2a6ea7-2c86-4780-9484-75ea2d208251" providerId="ADAL" clId="{A4E630F9-27FD-BA49-AAFE-6EEDBB99AAD4}" dt="2024-06-18T23:48:24.755" v="1207" actId="12"/>
          <ac:spMkLst>
            <pc:docMk/>
            <pc:sldMk cId="2369928534" sldId="321"/>
            <ac:spMk id="6" creationId="{F579E1D8-3130-6B4C-7AC1-12E5AAE04AC0}"/>
          </ac:spMkLst>
        </pc:spChg>
      </pc:sldChg>
      <pc:sldChg chg="addSp delSp modSp add del mod">
        <pc:chgData name="Havig, Maquinn L." userId="9e2a6ea7-2c86-4780-9484-75ea2d208251" providerId="ADAL" clId="{A4E630F9-27FD-BA49-AAFE-6EEDBB99AAD4}" dt="2024-06-19T16:48:40.836" v="3083" actId="2696"/>
        <pc:sldMkLst>
          <pc:docMk/>
          <pc:sldMk cId="855169754" sldId="322"/>
        </pc:sldMkLst>
        <pc:spChg chg="del">
          <ac:chgData name="Havig, Maquinn L." userId="9e2a6ea7-2c86-4780-9484-75ea2d208251" providerId="ADAL" clId="{A4E630F9-27FD-BA49-AAFE-6EEDBB99AAD4}" dt="2024-06-18T23:49:25.119" v="1214" actId="478"/>
          <ac:spMkLst>
            <pc:docMk/>
            <pc:sldMk cId="855169754" sldId="322"/>
            <ac:spMk id="3" creationId="{8B7B11F2-2CE4-CAA8-7240-6271A9ABA1D9}"/>
          </ac:spMkLst>
        </pc:spChg>
        <pc:spChg chg="add mod">
          <ac:chgData name="Havig, Maquinn L." userId="9e2a6ea7-2c86-4780-9484-75ea2d208251" providerId="ADAL" clId="{A4E630F9-27FD-BA49-AAFE-6EEDBB99AAD4}" dt="2024-06-18T23:52:11.693" v="1264" actId="20577"/>
          <ac:spMkLst>
            <pc:docMk/>
            <pc:sldMk cId="855169754" sldId="322"/>
            <ac:spMk id="4" creationId="{05992E75-B41F-89C7-1DFD-8389E47B3359}"/>
          </ac:spMkLst>
        </pc:spChg>
        <pc:spChg chg="del">
          <ac:chgData name="Havig, Maquinn L." userId="9e2a6ea7-2c86-4780-9484-75ea2d208251" providerId="ADAL" clId="{A4E630F9-27FD-BA49-AAFE-6EEDBB99AAD4}" dt="2024-06-18T23:49:27.093" v="1215" actId="478"/>
          <ac:spMkLst>
            <pc:docMk/>
            <pc:sldMk cId="855169754" sldId="322"/>
            <ac:spMk id="6" creationId="{F579E1D8-3130-6B4C-7AC1-12E5AAE04AC0}"/>
          </ac:spMkLst>
        </pc:spChg>
        <pc:spChg chg="add mod">
          <ac:chgData name="Havig, Maquinn L." userId="9e2a6ea7-2c86-4780-9484-75ea2d208251" providerId="ADAL" clId="{A4E630F9-27FD-BA49-AAFE-6EEDBB99AAD4}" dt="2024-06-18T23:55:41.478" v="1332" actId="20577"/>
          <ac:spMkLst>
            <pc:docMk/>
            <pc:sldMk cId="855169754" sldId="322"/>
            <ac:spMk id="7" creationId="{B9BE9F9F-DF39-1FC9-47C0-41132FE1C979}"/>
          </ac:spMkLst>
        </pc:spChg>
        <pc:spChg chg="add del mod">
          <ac:chgData name="Havig, Maquinn L." userId="9e2a6ea7-2c86-4780-9484-75ea2d208251" providerId="ADAL" clId="{A4E630F9-27FD-BA49-AAFE-6EEDBB99AAD4}" dt="2024-06-18T23:50:59.584" v="1248" actId="478"/>
          <ac:spMkLst>
            <pc:docMk/>
            <pc:sldMk cId="855169754" sldId="322"/>
            <ac:spMk id="8" creationId="{000D33C0-8159-9A40-F75F-066C16968D65}"/>
          </ac:spMkLst>
        </pc:spChg>
        <pc:spChg chg="mod">
          <ac:chgData name="Havig, Maquinn L." userId="9e2a6ea7-2c86-4780-9484-75ea2d208251" providerId="ADAL" clId="{A4E630F9-27FD-BA49-AAFE-6EEDBB99AAD4}" dt="2024-06-18T23:51:32.849" v="1256" actId="20577"/>
          <ac:spMkLst>
            <pc:docMk/>
            <pc:sldMk cId="855169754" sldId="322"/>
            <ac:spMk id="166" creationId="{00000000-0000-0000-0000-000000000000}"/>
          </ac:spMkLst>
        </pc:spChg>
      </pc:sldChg>
      <pc:sldChg chg="modSp add del mod">
        <pc:chgData name="Havig, Maquinn L." userId="9e2a6ea7-2c86-4780-9484-75ea2d208251" providerId="ADAL" clId="{A4E630F9-27FD-BA49-AAFE-6EEDBB99AAD4}" dt="2024-06-18T23:55:57.272" v="1348" actId="2696"/>
        <pc:sldMkLst>
          <pc:docMk/>
          <pc:sldMk cId="700933115" sldId="323"/>
        </pc:sldMkLst>
        <pc:spChg chg="mod">
          <ac:chgData name="Havig, Maquinn L." userId="9e2a6ea7-2c86-4780-9484-75ea2d208251" providerId="ADAL" clId="{A4E630F9-27FD-BA49-AAFE-6EEDBB99AAD4}" dt="2024-06-18T23:55:45.968" v="1347" actId="20577"/>
          <ac:spMkLst>
            <pc:docMk/>
            <pc:sldMk cId="700933115" sldId="323"/>
            <ac:spMk id="7" creationId="{B9BE9F9F-DF39-1FC9-47C0-41132FE1C979}"/>
          </ac:spMkLst>
        </pc:spChg>
      </pc:sldChg>
      <pc:sldChg chg="delSp modSp add del mod">
        <pc:chgData name="Havig, Maquinn L." userId="9e2a6ea7-2c86-4780-9484-75ea2d208251" providerId="ADAL" clId="{A4E630F9-27FD-BA49-AAFE-6EEDBB99AAD4}" dt="2024-06-19T16:48:40.836" v="3083" actId="2696"/>
        <pc:sldMkLst>
          <pc:docMk/>
          <pc:sldMk cId="1830691165" sldId="323"/>
        </pc:sldMkLst>
        <pc:spChg chg="mod">
          <ac:chgData name="Havig, Maquinn L." userId="9e2a6ea7-2c86-4780-9484-75ea2d208251" providerId="ADAL" clId="{A4E630F9-27FD-BA49-AAFE-6EEDBB99AAD4}" dt="2024-06-18T23:57:33.748" v="1382" actId="14100"/>
          <ac:spMkLst>
            <pc:docMk/>
            <pc:sldMk cId="1830691165" sldId="323"/>
            <ac:spMk id="4" creationId="{05992E75-B41F-89C7-1DFD-8389E47B3359}"/>
          </ac:spMkLst>
        </pc:spChg>
        <pc:spChg chg="del mod">
          <ac:chgData name="Havig, Maquinn L." userId="9e2a6ea7-2c86-4780-9484-75ea2d208251" providerId="ADAL" clId="{A4E630F9-27FD-BA49-AAFE-6EEDBB99AAD4}" dt="2024-06-18T23:57:00.454" v="1351" actId="478"/>
          <ac:spMkLst>
            <pc:docMk/>
            <pc:sldMk cId="1830691165" sldId="323"/>
            <ac:spMk id="7" creationId="{B9BE9F9F-DF39-1FC9-47C0-41132FE1C979}"/>
          </ac:spMkLst>
        </pc:spChg>
        <pc:spChg chg="mod">
          <ac:chgData name="Havig, Maquinn L." userId="9e2a6ea7-2c86-4780-9484-75ea2d208251" providerId="ADAL" clId="{A4E630F9-27FD-BA49-AAFE-6EEDBB99AAD4}" dt="2024-06-19T00:43:28.647" v="1388" actId="20577"/>
          <ac:spMkLst>
            <pc:docMk/>
            <pc:sldMk cId="1830691165" sldId="323"/>
            <ac:spMk id="166" creationId="{00000000-0000-0000-0000-000000000000}"/>
          </ac:spMkLst>
        </pc:spChg>
      </pc:sldChg>
      <pc:sldChg chg="modSp add del mod">
        <pc:chgData name="Havig, Maquinn L." userId="9e2a6ea7-2c86-4780-9484-75ea2d208251" providerId="ADAL" clId="{A4E630F9-27FD-BA49-AAFE-6EEDBB99AAD4}" dt="2024-06-19T02:06:09.585" v="1557" actId="2696"/>
        <pc:sldMkLst>
          <pc:docMk/>
          <pc:sldMk cId="2487286695" sldId="324"/>
        </pc:sldMkLst>
        <pc:spChg chg="mod">
          <ac:chgData name="Havig, Maquinn L." userId="9e2a6ea7-2c86-4780-9484-75ea2d208251" providerId="ADAL" clId="{A4E630F9-27FD-BA49-AAFE-6EEDBB99AAD4}" dt="2024-06-19T02:04:47.237" v="1524" actId="207"/>
          <ac:spMkLst>
            <pc:docMk/>
            <pc:sldMk cId="2487286695" sldId="324"/>
            <ac:spMk id="8" creationId="{97E2C839-4EE9-F30F-281C-D800C212896C}"/>
          </ac:spMkLst>
        </pc:spChg>
      </pc:sldChg>
      <pc:sldChg chg="modSp add mod">
        <pc:chgData name="Havig, Maquinn L." userId="9e2a6ea7-2c86-4780-9484-75ea2d208251" providerId="ADAL" clId="{A4E630F9-27FD-BA49-AAFE-6EEDBB99AAD4}" dt="2024-06-19T02:09:30.845" v="1612" actId="14100"/>
        <pc:sldMkLst>
          <pc:docMk/>
          <pc:sldMk cId="3168417137" sldId="325"/>
        </pc:sldMkLst>
        <pc:spChg chg="mod">
          <ac:chgData name="Havig, Maquinn L." userId="9e2a6ea7-2c86-4780-9484-75ea2d208251" providerId="ADAL" clId="{A4E630F9-27FD-BA49-AAFE-6EEDBB99AAD4}" dt="2024-06-19T02:09:30.845" v="1612" actId="14100"/>
          <ac:spMkLst>
            <pc:docMk/>
            <pc:sldMk cId="3168417137" sldId="325"/>
            <ac:spMk id="8" creationId="{97E2C839-4EE9-F30F-281C-D800C212896C}"/>
          </ac:spMkLst>
        </pc:spChg>
        <pc:spChg chg="mod">
          <ac:chgData name="Havig, Maquinn L." userId="9e2a6ea7-2c86-4780-9484-75ea2d208251" providerId="ADAL" clId="{A4E630F9-27FD-BA49-AAFE-6EEDBB99AAD4}" dt="2024-06-19T02:05:43.189" v="1552" actId="20577"/>
          <ac:spMkLst>
            <pc:docMk/>
            <pc:sldMk cId="3168417137" sldId="325"/>
            <ac:spMk id="10" creationId="{CE036A36-DDD0-59D4-AEC4-3B215C662EEA}"/>
          </ac:spMkLst>
        </pc:spChg>
      </pc:sldChg>
      <pc:sldChg chg="addSp modSp add mod">
        <pc:chgData name="Havig, Maquinn L." userId="9e2a6ea7-2c86-4780-9484-75ea2d208251" providerId="ADAL" clId="{A4E630F9-27FD-BA49-AAFE-6EEDBB99AAD4}" dt="2024-06-19T02:09:09.873" v="1610" actId="1076"/>
        <pc:sldMkLst>
          <pc:docMk/>
          <pc:sldMk cId="1837148718" sldId="326"/>
        </pc:sldMkLst>
        <pc:spChg chg="add mod">
          <ac:chgData name="Havig, Maquinn L." userId="9e2a6ea7-2c86-4780-9484-75ea2d208251" providerId="ADAL" clId="{A4E630F9-27FD-BA49-AAFE-6EEDBB99AAD4}" dt="2024-06-19T02:09:01.970" v="1608" actId="1076"/>
          <ac:spMkLst>
            <pc:docMk/>
            <pc:sldMk cId="1837148718" sldId="326"/>
            <ac:spMk id="5" creationId="{11821CF2-AA99-F374-67E3-44FF243710EF}"/>
          </ac:spMkLst>
        </pc:spChg>
        <pc:spChg chg="mod">
          <ac:chgData name="Havig, Maquinn L." userId="9e2a6ea7-2c86-4780-9484-75ea2d208251" providerId="ADAL" clId="{A4E630F9-27FD-BA49-AAFE-6EEDBB99AAD4}" dt="2024-06-19T02:08:07.205" v="1585" actId="27636"/>
          <ac:spMkLst>
            <pc:docMk/>
            <pc:sldMk cId="1837148718" sldId="326"/>
            <ac:spMk id="8" creationId="{97E2C839-4EE9-F30F-281C-D800C212896C}"/>
          </ac:spMkLst>
        </pc:spChg>
        <pc:picChg chg="add mod">
          <ac:chgData name="Havig, Maquinn L." userId="9e2a6ea7-2c86-4780-9484-75ea2d208251" providerId="ADAL" clId="{A4E630F9-27FD-BA49-AAFE-6EEDBB99AAD4}" dt="2024-06-19T02:09:09.873" v="1610" actId="1076"/>
          <ac:picMkLst>
            <pc:docMk/>
            <pc:sldMk cId="1837148718" sldId="326"/>
            <ac:picMk id="3" creationId="{BD1DE321-0DFF-2F8C-D807-0563625951D0}"/>
          </ac:picMkLst>
        </pc:picChg>
      </pc:sldChg>
      <pc:sldChg chg="addSp delSp modSp add mod">
        <pc:chgData name="Havig, Maquinn L." userId="9e2a6ea7-2c86-4780-9484-75ea2d208251" providerId="ADAL" clId="{A4E630F9-27FD-BA49-AAFE-6EEDBB99AAD4}" dt="2024-06-19T02:13:31.724" v="1684" actId="1076"/>
        <pc:sldMkLst>
          <pc:docMk/>
          <pc:sldMk cId="847611391" sldId="327"/>
        </pc:sldMkLst>
        <pc:spChg chg="del">
          <ac:chgData name="Havig, Maquinn L." userId="9e2a6ea7-2c86-4780-9484-75ea2d208251" providerId="ADAL" clId="{A4E630F9-27FD-BA49-AAFE-6EEDBB99AAD4}" dt="2024-06-19T02:12:53.773" v="1675" actId="478"/>
          <ac:spMkLst>
            <pc:docMk/>
            <pc:sldMk cId="847611391" sldId="327"/>
            <ac:spMk id="5" creationId="{11821CF2-AA99-F374-67E3-44FF243710EF}"/>
          </ac:spMkLst>
        </pc:spChg>
        <pc:spChg chg="mod">
          <ac:chgData name="Havig, Maquinn L." userId="9e2a6ea7-2c86-4780-9484-75ea2d208251" providerId="ADAL" clId="{A4E630F9-27FD-BA49-AAFE-6EEDBB99AAD4}" dt="2024-06-19T02:13:12.541" v="1680" actId="14100"/>
          <ac:spMkLst>
            <pc:docMk/>
            <pc:sldMk cId="847611391" sldId="327"/>
            <ac:spMk id="8" creationId="{97E2C839-4EE9-F30F-281C-D800C212896C}"/>
          </ac:spMkLst>
        </pc:spChg>
        <pc:picChg chg="del">
          <ac:chgData name="Havig, Maquinn L." userId="9e2a6ea7-2c86-4780-9484-75ea2d208251" providerId="ADAL" clId="{A4E630F9-27FD-BA49-AAFE-6EEDBB99AAD4}" dt="2024-06-19T02:12:52.450" v="1674" actId="478"/>
          <ac:picMkLst>
            <pc:docMk/>
            <pc:sldMk cId="847611391" sldId="327"/>
            <ac:picMk id="3" creationId="{BD1DE321-0DFF-2F8C-D807-0563625951D0}"/>
          </ac:picMkLst>
        </pc:picChg>
        <pc:picChg chg="add mod">
          <ac:chgData name="Havig, Maquinn L." userId="9e2a6ea7-2c86-4780-9484-75ea2d208251" providerId="ADAL" clId="{A4E630F9-27FD-BA49-AAFE-6EEDBB99AAD4}" dt="2024-06-19T02:13:31.724" v="1684" actId="1076"/>
          <ac:picMkLst>
            <pc:docMk/>
            <pc:sldMk cId="847611391" sldId="327"/>
            <ac:picMk id="4" creationId="{2076E22C-B848-9F62-5264-29420390676F}"/>
          </ac:picMkLst>
        </pc:picChg>
      </pc:sldChg>
      <pc:sldChg chg="addSp delSp modSp add mod modAnim">
        <pc:chgData name="Havig, Maquinn L." userId="9e2a6ea7-2c86-4780-9484-75ea2d208251" providerId="ADAL" clId="{A4E630F9-27FD-BA49-AAFE-6EEDBB99AAD4}" dt="2024-06-19T02:42:49.909" v="1978" actId="1440"/>
        <pc:sldMkLst>
          <pc:docMk/>
          <pc:sldMk cId="2557127706" sldId="328"/>
        </pc:sldMkLst>
        <pc:spChg chg="mod">
          <ac:chgData name="Havig, Maquinn L." userId="9e2a6ea7-2c86-4780-9484-75ea2d208251" providerId="ADAL" clId="{A4E630F9-27FD-BA49-AAFE-6EEDBB99AAD4}" dt="2024-06-19T02:14:35.836" v="1698" actId="14100"/>
          <ac:spMkLst>
            <pc:docMk/>
            <pc:sldMk cId="2557127706" sldId="328"/>
            <ac:spMk id="8" creationId="{97E2C839-4EE9-F30F-281C-D800C212896C}"/>
          </ac:spMkLst>
        </pc:spChg>
        <pc:picChg chg="add mod">
          <ac:chgData name="Havig, Maquinn L." userId="9e2a6ea7-2c86-4780-9484-75ea2d208251" providerId="ADAL" clId="{A4E630F9-27FD-BA49-AAFE-6EEDBB99AAD4}" dt="2024-06-19T02:42:49.909" v="1978" actId="1440"/>
          <ac:picMkLst>
            <pc:docMk/>
            <pc:sldMk cId="2557127706" sldId="328"/>
            <ac:picMk id="2" creationId="{1EB80A4A-C144-79D9-F660-46C7DA3AE8F9}"/>
          </ac:picMkLst>
        </pc:picChg>
        <pc:picChg chg="del">
          <ac:chgData name="Havig, Maquinn L." userId="9e2a6ea7-2c86-4780-9484-75ea2d208251" providerId="ADAL" clId="{A4E630F9-27FD-BA49-AAFE-6EEDBB99AAD4}" dt="2024-06-19T02:13:40.096" v="1686" actId="478"/>
          <ac:picMkLst>
            <pc:docMk/>
            <pc:sldMk cId="2557127706" sldId="328"/>
            <ac:picMk id="4" creationId="{2076E22C-B848-9F62-5264-29420390676F}"/>
          </ac:picMkLst>
        </pc:picChg>
      </pc:sldChg>
      <pc:sldChg chg="modSp add mod ord">
        <pc:chgData name="Havig, Maquinn L." userId="9e2a6ea7-2c86-4780-9484-75ea2d208251" providerId="ADAL" clId="{A4E630F9-27FD-BA49-AAFE-6EEDBB99AAD4}" dt="2024-06-19T02:23:34.711" v="1722" actId="207"/>
        <pc:sldMkLst>
          <pc:docMk/>
          <pc:sldMk cId="946047064" sldId="329"/>
        </pc:sldMkLst>
        <pc:spChg chg="mod">
          <ac:chgData name="Havig, Maquinn L." userId="9e2a6ea7-2c86-4780-9484-75ea2d208251" providerId="ADAL" clId="{A4E630F9-27FD-BA49-AAFE-6EEDBB99AAD4}" dt="2024-06-19T02:23:34.711" v="1722" actId="207"/>
          <ac:spMkLst>
            <pc:docMk/>
            <pc:sldMk cId="946047064" sldId="329"/>
            <ac:spMk id="8" creationId="{97E2C839-4EE9-F30F-281C-D800C212896C}"/>
          </ac:spMkLst>
        </pc:spChg>
        <pc:spChg chg="mod">
          <ac:chgData name="Havig, Maquinn L." userId="9e2a6ea7-2c86-4780-9484-75ea2d208251" providerId="ADAL" clId="{A4E630F9-27FD-BA49-AAFE-6EEDBB99AAD4}" dt="2024-06-19T02:21:31.104" v="1714" actId="20577"/>
          <ac:spMkLst>
            <pc:docMk/>
            <pc:sldMk cId="946047064" sldId="329"/>
            <ac:spMk id="10" creationId="{CE036A36-DDD0-59D4-AEC4-3B215C662EEA}"/>
          </ac:spMkLst>
        </pc:spChg>
      </pc:sldChg>
      <pc:sldChg chg="modSp add mod">
        <pc:chgData name="Havig, Maquinn L." userId="9e2a6ea7-2c86-4780-9484-75ea2d208251" providerId="ADAL" clId="{A4E630F9-27FD-BA49-AAFE-6EEDBB99AAD4}" dt="2024-06-19T02:25:57.920" v="1766" actId="113"/>
        <pc:sldMkLst>
          <pc:docMk/>
          <pc:sldMk cId="1775205412" sldId="330"/>
        </pc:sldMkLst>
        <pc:spChg chg="mod">
          <ac:chgData name="Havig, Maquinn L." userId="9e2a6ea7-2c86-4780-9484-75ea2d208251" providerId="ADAL" clId="{A4E630F9-27FD-BA49-AAFE-6EEDBB99AAD4}" dt="2024-06-19T02:25:57.920" v="1766" actId="113"/>
          <ac:spMkLst>
            <pc:docMk/>
            <pc:sldMk cId="1775205412" sldId="330"/>
            <ac:spMk id="8" creationId="{97E2C839-4EE9-F30F-281C-D800C212896C}"/>
          </ac:spMkLst>
        </pc:spChg>
      </pc:sldChg>
      <pc:sldChg chg="addSp modSp add mod">
        <pc:chgData name="Havig, Maquinn L." userId="9e2a6ea7-2c86-4780-9484-75ea2d208251" providerId="ADAL" clId="{A4E630F9-27FD-BA49-AAFE-6EEDBB99AAD4}" dt="2024-06-19T02:29:08.682" v="1805" actId="255"/>
        <pc:sldMkLst>
          <pc:docMk/>
          <pc:sldMk cId="367147360" sldId="331"/>
        </pc:sldMkLst>
        <pc:spChg chg="mod">
          <ac:chgData name="Havig, Maquinn L." userId="9e2a6ea7-2c86-4780-9484-75ea2d208251" providerId="ADAL" clId="{A4E630F9-27FD-BA49-AAFE-6EEDBB99AAD4}" dt="2024-06-19T02:29:08.682" v="1805" actId="255"/>
          <ac:spMkLst>
            <pc:docMk/>
            <pc:sldMk cId="367147360" sldId="331"/>
            <ac:spMk id="8" creationId="{97E2C839-4EE9-F30F-281C-D800C212896C}"/>
          </ac:spMkLst>
        </pc:spChg>
        <pc:picChg chg="add mod">
          <ac:chgData name="Havig, Maquinn L." userId="9e2a6ea7-2c86-4780-9484-75ea2d208251" providerId="ADAL" clId="{A4E630F9-27FD-BA49-AAFE-6EEDBB99AAD4}" dt="2024-06-19T02:28:29.728" v="1801" actId="1440"/>
          <ac:picMkLst>
            <pc:docMk/>
            <pc:sldMk cId="367147360" sldId="331"/>
            <ac:picMk id="3" creationId="{70B41908-4721-F1F4-E644-20CC443A9E9A}"/>
          </ac:picMkLst>
        </pc:picChg>
      </pc:sldChg>
      <pc:sldChg chg="addSp delSp modSp add mod">
        <pc:chgData name="Havig, Maquinn L." userId="9e2a6ea7-2c86-4780-9484-75ea2d208251" providerId="ADAL" clId="{A4E630F9-27FD-BA49-AAFE-6EEDBB99AAD4}" dt="2024-06-19T02:34:47.922" v="1879" actId="114"/>
        <pc:sldMkLst>
          <pc:docMk/>
          <pc:sldMk cId="279721502" sldId="332"/>
        </pc:sldMkLst>
        <pc:spChg chg="mod">
          <ac:chgData name="Havig, Maquinn L." userId="9e2a6ea7-2c86-4780-9484-75ea2d208251" providerId="ADAL" clId="{A4E630F9-27FD-BA49-AAFE-6EEDBB99AAD4}" dt="2024-06-19T02:34:47.922" v="1879" actId="114"/>
          <ac:spMkLst>
            <pc:docMk/>
            <pc:sldMk cId="279721502" sldId="332"/>
            <ac:spMk id="8" creationId="{97E2C839-4EE9-F30F-281C-D800C212896C}"/>
          </ac:spMkLst>
        </pc:spChg>
        <pc:picChg chg="del">
          <ac:chgData name="Havig, Maquinn L." userId="9e2a6ea7-2c86-4780-9484-75ea2d208251" providerId="ADAL" clId="{A4E630F9-27FD-BA49-AAFE-6EEDBB99AAD4}" dt="2024-06-19T02:30:25.582" v="1811" actId="478"/>
          <ac:picMkLst>
            <pc:docMk/>
            <pc:sldMk cId="279721502" sldId="332"/>
            <ac:picMk id="3" creationId="{70B41908-4721-F1F4-E644-20CC443A9E9A}"/>
          </ac:picMkLst>
        </pc:picChg>
        <pc:picChg chg="add mod">
          <ac:chgData name="Havig, Maquinn L." userId="9e2a6ea7-2c86-4780-9484-75ea2d208251" providerId="ADAL" clId="{A4E630F9-27FD-BA49-AAFE-6EEDBB99AAD4}" dt="2024-06-19T02:34:05.617" v="1876" actId="1440"/>
          <ac:picMkLst>
            <pc:docMk/>
            <pc:sldMk cId="279721502" sldId="332"/>
            <ac:picMk id="4" creationId="{13DC04F9-C30F-6770-4AEB-C4B7675B9317}"/>
          </ac:picMkLst>
        </pc:picChg>
      </pc:sldChg>
      <pc:sldChg chg="delSp modSp add mod">
        <pc:chgData name="Havig, Maquinn L." userId="9e2a6ea7-2c86-4780-9484-75ea2d208251" providerId="ADAL" clId="{A4E630F9-27FD-BA49-AAFE-6EEDBB99AAD4}" dt="2024-06-19T02:37:31.571" v="1919" actId="255"/>
        <pc:sldMkLst>
          <pc:docMk/>
          <pc:sldMk cId="2280089346" sldId="333"/>
        </pc:sldMkLst>
        <pc:spChg chg="mod">
          <ac:chgData name="Havig, Maquinn L." userId="9e2a6ea7-2c86-4780-9484-75ea2d208251" providerId="ADAL" clId="{A4E630F9-27FD-BA49-AAFE-6EEDBB99AAD4}" dt="2024-06-19T02:37:31.571" v="1919" actId="255"/>
          <ac:spMkLst>
            <pc:docMk/>
            <pc:sldMk cId="2280089346" sldId="333"/>
            <ac:spMk id="8" creationId="{97E2C839-4EE9-F30F-281C-D800C212896C}"/>
          </ac:spMkLst>
        </pc:spChg>
        <pc:picChg chg="del">
          <ac:chgData name="Havig, Maquinn L." userId="9e2a6ea7-2c86-4780-9484-75ea2d208251" providerId="ADAL" clId="{A4E630F9-27FD-BA49-AAFE-6EEDBB99AAD4}" dt="2024-06-19T02:36:08.061" v="1890" actId="478"/>
          <ac:picMkLst>
            <pc:docMk/>
            <pc:sldMk cId="2280089346" sldId="333"/>
            <ac:picMk id="4" creationId="{13DC04F9-C30F-6770-4AEB-C4B7675B9317}"/>
          </ac:picMkLst>
        </pc:picChg>
      </pc:sldChg>
      <pc:sldChg chg="addSp modSp add mod">
        <pc:chgData name="Havig, Maquinn L." userId="9e2a6ea7-2c86-4780-9484-75ea2d208251" providerId="ADAL" clId="{A4E630F9-27FD-BA49-AAFE-6EEDBB99AAD4}" dt="2024-06-19T02:38:41.655" v="1947" actId="14100"/>
        <pc:sldMkLst>
          <pc:docMk/>
          <pc:sldMk cId="1268212175" sldId="334"/>
        </pc:sldMkLst>
        <pc:spChg chg="mod">
          <ac:chgData name="Havig, Maquinn L." userId="9e2a6ea7-2c86-4780-9484-75ea2d208251" providerId="ADAL" clId="{A4E630F9-27FD-BA49-AAFE-6EEDBB99AAD4}" dt="2024-06-19T02:38:41.655" v="1947" actId="14100"/>
          <ac:spMkLst>
            <pc:docMk/>
            <pc:sldMk cId="1268212175" sldId="334"/>
            <ac:spMk id="8" creationId="{97E2C839-4EE9-F30F-281C-D800C212896C}"/>
          </ac:spMkLst>
        </pc:spChg>
        <pc:picChg chg="add mod">
          <ac:chgData name="Havig, Maquinn L." userId="9e2a6ea7-2c86-4780-9484-75ea2d208251" providerId="ADAL" clId="{A4E630F9-27FD-BA49-AAFE-6EEDBB99AAD4}" dt="2024-06-19T02:38:38.321" v="1946" actId="1440"/>
          <ac:picMkLst>
            <pc:docMk/>
            <pc:sldMk cId="1268212175" sldId="334"/>
            <ac:picMk id="3" creationId="{AF81ADA5-D8B9-9C6E-BA13-7A20907E77A8}"/>
          </ac:picMkLst>
        </pc:picChg>
      </pc:sldChg>
      <pc:sldChg chg="addSp delSp modSp add mod">
        <pc:chgData name="Havig, Maquinn L." userId="9e2a6ea7-2c86-4780-9484-75ea2d208251" providerId="ADAL" clId="{A4E630F9-27FD-BA49-AAFE-6EEDBB99AAD4}" dt="2024-06-19T02:40:41.705" v="1973" actId="1076"/>
        <pc:sldMkLst>
          <pc:docMk/>
          <pc:sldMk cId="3772752264" sldId="335"/>
        </pc:sldMkLst>
        <pc:spChg chg="mod">
          <ac:chgData name="Havig, Maquinn L." userId="9e2a6ea7-2c86-4780-9484-75ea2d208251" providerId="ADAL" clId="{A4E630F9-27FD-BA49-AAFE-6EEDBB99AAD4}" dt="2024-06-19T02:39:44.910" v="1964" actId="20577"/>
          <ac:spMkLst>
            <pc:docMk/>
            <pc:sldMk cId="3772752264" sldId="335"/>
            <ac:spMk id="8" creationId="{97E2C839-4EE9-F30F-281C-D800C212896C}"/>
          </ac:spMkLst>
        </pc:spChg>
        <pc:picChg chg="del">
          <ac:chgData name="Havig, Maquinn L." userId="9e2a6ea7-2c86-4780-9484-75ea2d208251" providerId="ADAL" clId="{A4E630F9-27FD-BA49-AAFE-6EEDBB99AAD4}" dt="2024-06-19T02:39:33.561" v="1960" actId="478"/>
          <ac:picMkLst>
            <pc:docMk/>
            <pc:sldMk cId="3772752264" sldId="335"/>
            <ac:picMk id="3" creationId="{AF81ADA5-D8B9-9C6E-BA13-7A20907E77A8}"/>
          </ac:picMkLst>
        </pc:picChg>
        <pc:picChg chg="add mod">
          <ac:chgData name="Havig, Maquinn L." userId="9e2a6ea7-2c86-4780-9484-75ea2d208251" providerId="ADAL" clId="{A4E630F9-27FD-BA49-AAFE-6EEDBB99AAD4}" dt="2024-06-19T02:40:41.705" v="1973" actId="1076"/>
          <ac:picMkLst>
            <pc:docMk/>
            <pc:sldMk cId="3772752264" sldId="335"/>
            <ac:picMk id="4" creationId="{65E51604-D941-71F1-7A1D-DC95ED710247}"/>
          </ac:picMkLst>
        </pc:picChg>
      </pc:sldChg>
      <pc:sldChg chg="modSp add mod addCm delCm">
        <pc:chgData name="Havig, Maquinn L." userId="9e2a6ea7-2c86-4780-9484-75ea2d208251" providerId="ADAL" clId="{A4E630F9-27FD-BA49-AAFE-6EEDBB99AAD4}" dt="2024-06-19T03:00:42.369" v="2130"/>
        <pc:sldMkLst>
          <pc:docMk/>
          <pc:sldMk cId="2633542852" sldId="336"/>
        </pc:sldMkLst>
        <pc:spChg chg="mod">
          <ac:chgData name="Havig, Maquinn L." userId="9e2a6ea7-2c86-4780-9484-75ea2d208251" providerId="ADAL" clId="{A4E630F9-27FD-BA49-AAFE-6EEDBB99AAD4}" dt="2024-06-19T02:57:11.121" v="2029" actId="313"/>
          <ac:spMkLst>
            <pc:docMk/>
            <pc:sldMk cId="2633542852" sldId="336"/>
            <ac:spMk id="8" creationId="{97E2C839-4EE9-F30F-281C-D800C212896C}"/>
          </ac:spMkLst>
        </pc:spChg>
        <pc:spChg chg="mod">
          <ac:chgData name="Havig, Maquinn L." userId="9e2a6ea7-2c86-4780-9484-75ea2d208251" providerId="ADAL" clId="{A4E630F9-27FD-BA49-AAFE-6EEDBB99AAD4}" dt="2024-06-19T02:52:14.349" v="1994" actId="20577"/>
          <ac:spMkLst>
            <pc:docMk/>
            <pc:sldMk cId="2633542852" sldId="336"/>
            <ac:spMk id="10" creationId="{CE036A36-DDD0-59D4-AEC4-3B215C662EEA}"/>
          </ac:spMkLst>
        </pc:spChg>
        <pc:extLst>
          <p:ext xmlns:p="http://schemas.openxmlformats.org/presentationml/2006/main" uri="{D6D511B9-2390-475A-947B-AFAB55BFBCF1}">
            <pc226:cmChg xmlns:pc226="http://schemas.microsoft.com/office/powerpoint/2022/06/main/command" chg="add del">
              <pc226:chgData name="Havig, Maquinn L." userId="9e2a6ea7-2c86-4780-9484-75ea2d208251" providerId="ADAL" clId="{A4E630F9-27FD-BA49-AAFE-6EEDBB99AAD4}" dt="2024-06-19T03:00:42.369" v="2130"/>
              <pc2:cmMkLst xmlns:pc2="http://schemas.microsoft.com/office/powerpoint/2019/9/main/command">
                <pc:docMk/>
                <pc:sldMk cId="2633542852" sldId="336"/>
                <pc2:cmMk id="{44E1F9AE-D1A0-3A44-9CFE-4CBE0450FE91}"/>
              </pc2:cmMkLst>
            </pc226:cmChg>
          </p:ext>
        </pc:extLst>
      </pc:sldChg>
      <pc:sldChg chg="addSp delSp modSp add mod">
        <pc:chgData name="Havig, Maquinn L." userId="9e2a6ea7-2c86-4780-9484-75ea2d208251" providerId="ADAL" clId="{A4E630F9-27FD-BA49-AAFE-6EEDBB99AAD4}" dt="2024-06-19T03:13:40.399" v="2365" actId="207"/>
        <pc:sldMkLst>
          <pc:docMk/>
          <pc:sldMk cId="1741372875" sldId="337"/>
        </pc:sldMkLst>
        <pc:spChg chg="add del">
          <ac:chgData name="Havig, Maquinn L." userId="9e2a6ea7-2c86-4780-9484-75ea2d208251" providerId="ADAL" clId="{A4E630F9-27FD-BA49-AAFE-6EEDBB99AAD4}" dt="2024-06-19T02:58:47.147" v="2062" actId="22"/>
          <ac:spMkLst>
            <pc:docMk/>
            <pc:sldMk cId="1741372875" sldId="337"/>
            <ac:spMk id="3" creationId="{6B3363CB-4800-FC6E-2B65-AC00262C3CB7}"/>
          </ac:spMkLst>
        </pc:spChg>
        <pc:spChg chg="mod">
          <ac:chgData name="Havig, Maquinn L." userId="9e2a6ea7-2c86-4780-9484-75ea2d208251" providerId="ADAL" clId="{A4E630F9-27FD-BA49-AAFE-6EEDBB99AAD4}" dt="2024-06-19T03:13:40.399" v="2365" actId="207"/>
          <ac:spMkLst>
            <pc:docMk/>
            <pc:sldMk cId="1741372875" sldId="337"/>
            <ac:spMk id="8" creationId="{97E2C839-4EE9-F30F-281C-D800C212896C}"/>
          </ac:spMkLst>
        </pc:spChg>
      </pc:sldChg>
      <pc:sldChg chg="modSp add mod">
        <pc:chgData name="Havig, Maquinn L." userId="9e2a6ea7-2c86-4780-9484-75ea2d208251" providerId="ADAL" clId="{A4E630F9-27FD-BA49-AAFE-6EEDBB99AAD4}" dt="2024-06-19T03:01:58.967" v="2149" actId="403"/>
        <pc:sldMkLst>
          <pc:docMk/>
          <pc:sldMk cId="3493526982" sldId="338"/>
        </pc:sldMkLst>
        <pc:spChg chg="mod">
          <ac:chgData name="Havig, Maquinn L." userId="9e2a6ea7-2c86-4780-9484-75ea2d208251" providerId="ADAL" clId="{A4E630F9-27FD-BA49-AAFE-6EEDBB99AAD4}" dt="2024-06-19T03:01:58.967" v="2149" actId="403"/>
          <ac:spMkLst>
            <pc:docMk/>
            <pc:sldMk cId="3493526982" sldId="338"/>
            <ac:spMk id="8" creationId="{97E2C839-4EE9-F30F-281C-D800C212896C}"/>
          </ac:spMkLst>
        </pc:spChg>
      </pc:sldChg>
      <pc:sldChg chg="addSp delSp modSp add mod modAnim">
        <pc:chgData name="Havig, Maquinn L." userId="9e2a6ea7-2c86-4780-9484-75ea2d208251" providerId="ADAL" clId="{A4E630F9-27FD-BA49-AAFE-6EEDBB99AAD4}" dt="2024-06-19T03:14:09.509" v="2366" actId="1440"/>
        <pc:sldMkLst>
          <pc:docMk/>
          <pc:sldMk cId="1050489809" sldId="339"/>
        </pc:sldMkLst>
        <pc:spChg chg="add del mod">
          <ac:chgData name="Havig, Maquinn L." userId="9e2a6ea7-2c86-4780-9484-75ea2d208251" providerId="ADAL" clId="{A4E630F9-27FD-BA49-AAFE-6EEDBB99AAD4}" dt="2024-06-19T03:05:57.096" v="2227" actId="478"/>
          <ac:spMkLst>
            <pc:docMk/>
            <pc:sldMk cId="1050489809" sldId="339"/>
            <ac:spMk id="4" creationId="{8298AB6F-EED4-E492-D9BF-1BA6DEBC6709}"/>
          </ac:spMkLst>
        </pc:spChg>
        <pc:spChg chg="mod">
          <ac:chgData name="Havig, Maquinn L." userId="9e2a6ea7-2c86-4780-9484-75ea2d208251" providerId="ADAL" clId="{A4E630F9-27FD-BA49-AAFE-6EEDBB99AAD4}" dt="2024-06-19T03:13:31.728" v="2364" actId="207"/>
          <ac:spMkLst>
            <pc:docMk/>
            <pc:sldMk cId="1050489809" sldId="339"/>
            <ac:spMk id="8" creationId="{97E2C839-4EE9-F30F-281C-D800C212896C}"/>
          </ac:spMkLst>
        </pc:spChg>
        <pc:picChg chg="add mod">
          <ac:chgData name="Havig, Maquinn L." userId="9e2a6ea7-2c86-4780-9484-75ea2d208251" providerId="ADAL" clId="{A4E630F9-27FD-BA49-AAFE-6EEDBB99AAD4}" dt="2024-06-19T03:14:09.509" v="2366" actId="1440"/>
          <ac:picMkLst>
            <pc:docMk/>
            <pc:sldMk cId="1050489809" sldId="339"/>
            <ac:picMk id="2" creationId="{961BB2D9-84F6-9DB8-0013-67D8BB59B790}"/>
          </ac:picMkLst>
        </pc:picChg>
        <pc:picChg chg="add del mod">
          <ac:chgData name="Havig, Maquinn L." userId="9e2a6ea7-2c86-4780-9484-75ea2d208251" providerId="ADAL" clId="{A4E630F9-27FD-BA49-AAFE-6EEDBB99AAD4}" dt="2024-06-19T03:05:53.992" v="2226" actId="478"/>
          <ac:picMkLst>
            <pc:docMk/>
            <pc:sldMk cId="1050489809" sldId="339"/>
            <ac:picMk id="6" creationId="{36EEA5A7-E75F-230F-129C-9759D62A9101}"/>
          </ac:picMkLst>
        </pc:picChg>
      </pc:sldChg>
      <pc:sldChg chg="delSp modSp add mod delAnim">
        <pc:chgData name="Havig, Maquinn L." userId="9e2a6ea7-2c86-4780-9484-75ea2d208251" providerId="ADAL" clId="{A4E630F9-27FD-BA49-AAFE-6EEDBB99AAD4}" dt="2024-06-19T03:05:50.301" v="2224" actId="1076"/>
        <pc:sldMkLst>
          <pc:docMk/>
          <pc:sldMk cId="849495069" sldId="340"/>
        </pc:sldMkLst>
        <pc:spChg chg="del">
          <ac:chgData name="Havig, Maquinn L." userId="9e2a6ea7-2c86-4780-9484-75ea2d208251" providerId="ADAL" clId="{A4E630F9-27FD-BA49-AAFE-6EEDBB99AAD4}" dt="2024-06-19T03:05:15.583" v="2196" actId="478"/>
          <ac:spMkLst>
            <pc:docMk/>
            <pc:sldMk cId="849495069" sldId="340"/>
            <ac:spMk id="4" creationId="{8298AB6F-EED4-E492-D9BF-1BA6DEBC6709}"/>
          </ac:spMkLst>
        </pc:spChg>
        <pc:spChg chg="mod">
          <ac:chgData name="Havig, Maquinn L." userId="9e2a6ea7-2c86-4780-9484-75ea2d208251" providerId="ADAL" clId="{A4E630F9-27FD-BA49-AAFE-6EEDBB99AAD4}" dt="2024-06-19T03:05:38.591" v="2221" actId="20577"/>
          <ac:spMkLst>
            <pc:docMk/>
            <pc:sldMk cId="849495069" sldId="340"/>
            <ac:spMk id="8" creationId="{97E2C839-4EE9-F30F-281C-D800C212896C}"/>
          </ac:spMkLst>
        </pc:spChg>
        <pc:picChg chg="del">
          <ac:chgData name="Havig, Maquinn L." userId="9e2a6ea7-2c86-4780-9484-75ea2d208251" providerId="ADAL" clId="{A4E630F9-27FD-BA49-AAFE-6EEDBB99AAD4}" dt="2024-06-19T03:05:16.938" v="2197" actId="478"/>
          <ac:picMkLst>
            <pc:docMk/>
            <pc:sldMk cId="849495069" sldId="340"/>
            <ac:picMk id="2" creationId="{961BB2D9-84F6-9DB8-0013-67D8BB59B790}"/>
          </ac:picMkLst>
        </pc:picChg>
        <pc:picChg chg="mod">
          <ac:chgData name="Havig, Maquinn L." userId="9e2a6ea7-2c86-4780-9484-75ea2d208251" providerId="ADAL" clId="{A4E630F9-27FD-BA49-AAFE-6EEDBB99AAD4}" dt="2024-06-19T03:05:50.301" v="2224" actId="1076"/>
          <ac:picMkLst>
            <pc:docMk/>
            <pc:sldMk cId="849495069" sldId="340"/>
            <ac:picMk id="6" creationId="{36EEA5A7-E75F-230F-129C-9759D62A9101}"/>
          </ac:picMkLst>
        </pc:picChg>
      </pc:sldChg>
      <pc:sldChg chg="delSp modSp add mod">
        <pc:chgData name="Havig, Maquinn L." userId="9e2a6ea7-2c86-4780-9484-75ea2d208251" providerId="ADAL" clId="{A4E630F9-27FD-BA49-AAFE-6EEDBB99AAD4}" dt="2024-06-19T03:08:07.204" v="2273" actId="113"/>
        <pc:sldMkLst>
          <pc:docMk/>
          <pc:sldMk cId="1293385949" sldId="341"/>
        </pc:sldMkLst>
        <pc:spChg chg="mod">
          <ac:chgData name="Havig, Maquinn L." userId="9e2a6ea7-2c86-4780-9484-75ea2d208251" providerId="ADAL" clId="{A4E630F9-27FD-BA49-AAFE-6EEDBB99AAD4}" dt="2024-06-19T03:08:07.204" v="2273" actId="113"/>
          <ac:spMkLst>
            <pc:docMk/>
            <pc:sldMk cId="1293385949" sldId="341"/>
            <ac:spMk id="8" creationId="{97E2C839-4EE9-F30F-281C-D800C212896C}"/>
          </ac:spMkLst>
        </pc:spChg>
        <pc:picChg chg="del">
          <ac:chgData name="Havig, Maquinn L." userId="9e2a6ea7-2c86-4780-9484-75ea2d208251" providerId="ADAL" clId="{A4E630F9-27FD-BA49-AAFE-6EEDBB99AAD4}" dt="2024-06-19T03:07:00.160" v="2246" actId="478"/>
          <ac:picMkLst>
            <pc:docMk/>
            <pc:sldMk cId="1293385949" sldId="341"/>
            <ac:picMk id="6" creationId="{36EEA5A7-E75F-230F-129C-9759D62A9101}"/>
          </ac:picMkLst>
        </pc:picChg>
      </pc:sldChg>
      <pc:sldChg chg="modSp add mod">
        <pc:chgData name="Havig, Maquinn L." userId="9e2a6ea7-2c86-4780-9484-75ea2d208251" providerId="ADAL" clId="{A4E630F9-27FD-BA49-AAFE-6EEDBB99AAD4}" dt="2024-06-19T03:08:24.466" v="2277" actId="5793"/>
        <pc:sldMkLst>
          <pc:docMk/>
          <pc:sldMk cId="4142411520" sldId="342"/>
        </pc:sldMkLst>
        <pc:spChg chg="mod">
          <ac:chgData name="Havig, Maquinn L." userId="9e2a6ea7-2c86-4780-9484-75ea2d208251" providerId="ADAL" clId="{A4E630F9-27FD-BA49-AAFE-6EEDBB99AAD4}" dt="2024-06-19T03:08:24.466" v="2277" actId="5793"/>
          <ac:spMkLst>
            <pc:docMk/>
            <pc:sldMk cId="4142411520" sldId="342"/>
            <ac:spMk id="8" creationId="{97E2C839-4EE9-F30F-281C-D800C212896C}"/>
          </ac:spMkLst>
        </pc:spChg>
      </pc:sldChg>
      <pc:sldChg chg="modSp add mod">
        <pc:chgData name="Havig, Maquinn L." userId="9e2a6ea7-2c86-4780-9484-75ea2d208251" providerId="ADAL" clId="{A4E630F9-27FD-BA49-AAFE-6EEDBB99AAD4}" dt="2024-06-27T21:36:36.032" v="3422" actId="12"/>
        <pc:sldMkLst>
          <pc:docMk/>
          <pc:sldMk cId="3940561315" sldId="343"/>
        </pc:sldMkLst>
        <pc:spChg chg="mod">
          <ac:chgData name="Havig, Maquinn L." userId="9e2a6ea7-2c86-4780-9484-75ea2d208251" providerId="ADAL" clId="{A4E630F9-27FD-BA49-AAFE-6EEDBB99AAD4}" dt="2024-06-27T21:36:36.032" v="3422" actId="12"/>
          <ac:spMkLst>
            <pc:docMk/>
            <pc:sldMk cId="3940561315" sldId="343"/>
            <ac:spMk id="8" creationId="{97E2C839-4EE9-F30F-281C-D800C212896C}"/>
          </ac:spMkLst>
        </pc:spChg>
      </pc:sldChg>
      <pc:sldChg chg="addSp modSp add mod modAnim">
        <pc:chgData name="Havig, Maquinn L." userId="9e2a6ea7-2c86-4780-9484-75ea2d208251" providerId="ADAL" clId="{A4E630F9-27FD-BA49-AAFE-6EEDBB99AAD4}" dt="2024-06-19T03:13:14.395" v="2362" actId="207"/>
        <pc:sldMkLst>
          <pc:docMk/>
          <pc:sldMk cId="3228821836" sldId="344"/>
        </pc:sldMkLst>
        <pc:spChg chg="mod">
          <ac:chgData name="Havig, Maquinn L." userId="9e2a6ea7-2c86-4780-9484-75ea2d208251" providerId="ADAL" clId="{A4E630F9-27FD-BA49-AAFE-6EEDBB99AAD4}" dt="2024-06-19T03:13:14.395" v="2362" actId="207"/>
          <ac:spMkLst>
            <pc:docMk/>
            <pc:sldMk cId="3228821836" sldId="344"/>
            <ac:spMk id="8" creationId="{97E2C839-4EE9-F30F-281C-D800C212896C}"/>
          </ac:spMkLst>
        </pc:spChg>
        <pc:picChg chg="add mod">
          <ac:chgData name="Havig, Maquinn L." userId="9e2a6ea7-2c86-4780-9484-75ea2d208251" providerId="ADAL" clId="{A4E630F9-27FD-BA49-AAFE-6EEDBB99AAD4}" dt="2024-06-19T03:11:11.955" v="2304" actId="1440"/>
          <ac:picMkLst>
            <pc:docMk/>
            <pc:sldMk cId="3228821836" sldId="344"/>
            <ac:picMk id="2" creationId="{1F36C0B9-73B9-56B5-695C-9443380A3D97}"/>
          </ac:picMkLst>
        </pc:picChg>
      </pc:sldChg>
      <pc:sldChg chg="delSp modSp add mod delAnim">
        <pc:chgData name="Havig, Maquinn L." userId="9e2a6ea7-2c86-4780-9484-75ea2d208251" providerId="ADAL" clId="{A4E630F9-27FD-BA49-AAFE-6EEDBB99AAD4}" dt="2024-06-19T03:13:07.498" v="2360" actId="207"/>
        <pc:sldMkLst>
          <pc:docMk/>
          <pc:sldMk cId="3869506863" sldId="345"/>
        </pc:sldMkLst>
        <pc:spChg chg="mod">
          <ac:chgData name="Havig, Maquinn L." userId="9e2a6ea7-2c86-4780-9484-75ea2d208251" providerId="ADAL" clId="{A4E630F9-27FD-BA49-AAFE-6EEDBB99AAD4}" dt="2024-06-19T03:13:07.498" v="2360" actId="207"/>
          <ac:spMkLst>
            <pc:docMk/>
            <pc:sldMk cId="3869506863" sldId="345"/>
            <ac:spMk id="8" creationId="{97E2C839-4EE9-F30F-281C-D800C212896C}"/>
          </ac:spMkLst>
        </pc:spChg>
        <pc:picChg chg="del">
          <ac:chgData name="Havig, Maquinn L." userId="9e2a6ea7-2c86-4780-9484-75ea2d208251" providerId="ADAL" clId="{A4E630F9-27FD-BA49-AAFE-6EEDBB99AAD4}" dt="2024-06-19T03:11:32.782" v="2307" actId="478"/>
          <ac:picMkLst>
            <pc:docMk/>
            <pc:sldMk cId="3869506863" sldId="345"/>
            <ac:picMk id="2" creationId="{1F36C0B9-73B9-56B5-695C-9443380A3D97}"/>
          </ac:picMkLst>
        </pc:picChg>
      </pc:sldChg>
      <pc:sldChg chg="addSp delSp modSp add mod">
        <pc:chgData name="Havig, Maquinn L." userId="9e2a6ea7-2c86-4780-9484-75ea2d208251" providerId="ADAL" clId="{A4E630F9-27FD-BA49-AAFE-6EEDBB99AAD4}" dt="2024-06-27T21:20:49.015" v="3271" actId="1076"/>
        <pc:sldMkLst>
          <pc:docMk/>
          <pc:sldMk cId="1216639044" sldId="346"/>
        </pc:sldMkLst>
        <pc:spChg chg="add mod">
          <ac:chgData name="Havig, Maquinn L." userId="9e2a6ea7-2c86-4780-9484-75ea2d208251" providerId="ADAL" clId="{A4E630F9-27FD-BA49-AAFE-6EEDBB99AAD4}" dt="2024-06-27T21:20:42.906" v="3268" actId="20577"/>
          <ac:spMkLst>
            <pc:docMk/>
            <pc:sldMk cId="1216639044" sldId="346"/>
            <ac:spMk id="5" creationId="{FBD35254-2045-83CF-6F4D-FCD8D488C5B3}"/>
          </ac:spMkLst>
        </pc:spChg>
        <pc:spChg chg="add del mod">
          <ac:chgData name="Havig, Maquinn L." userId="9e2a6ea7-2c86-4780-9484-75ea2d208251" providerId="ADAL" clId="{A4E630F9-27FD-BA49-AAFE-6EEDBB99AAD4}" dt="2024-06-27T21:20:47.450" v="3270" actId="478"/>
          <ac:spMkLst>
            <pc:docMk/>
            <pc:sldMk cId="1216639044" sldId="346"/>
            <ac:spMk id="7" creationId="{9B4D0369-64E9-5806-4F93-90BEFE80E6CA}"/>
          </ac:spMkLst>
        </pc:spChg>
        <pc:spChg chg="del mod">
          <ac:chgData name="Havig, Maquinn L." userId="9e2a6ea7-2c86-4780-9484-75ea2d208251" providerId="ADAL" clId="{A4E630F9-27FD-BA49-AAFE-6EEDBB99AAD4}" dt="2024-06-27T21:20:45.736" v="3269" actId="478"/>
          <ac:spMkLst>
            <pc:docMk/>
            <pc:sldMk cId="1216639044" sldId="346"/>
            <ac:spMk id="8" creationId="{97E2C839-4EE9-F30F-281C-D800C212896C}"/>
          </ac:spMkLst>
        </pc:spChg>
        <pc:spChg chg="mod">
          <ac:chgData name="Havig, Maquinn L." userId="9e2a6ea7-2c86-4780-9484-75ea2d208251" providerId="ADAL" clId="{A4E630F9-27FD-BA49-AAFE-6EEDBB99AAD4}" dt="2024-06-27T21:19:44.021" v="3240" actId="207"/>
          <ac:spMkLst>
            <pc:docMk/>
            <pc:sldMk cId="1216639044" sldId="346"/>
            <ac:spMk id="10" creationId="{CE036A36-DDD0-59D4-AEC4-3B215C662EEA}"/>
          </ac:spMkLst>
        </pc:spChg>
        <pc:picChg chg="add mod">
          <ac:chgData name="Havig, Maquinn L." userId="9e2a6ea7-2c86-4780-9484-75ea2d208251" providerId="ADAL" clId="{A4E630F9-27FD-BA49-AAFE-6EEDBB99AAD4}" dt="2024-06-27T21:20:49.015" v="3271" actId="1076"/>
          <ac:picMkLst>
            <pc:docMk/>
            <pc:sldMk cId="1216639044" sldId="346"/>
            <ac:picMk id="3" creationId="{0C23449B-5A47-B486-3373-A804861D0123}"/>
          </ac:picMkLst>
        </pc:picChg>
      </pc:sldChg>
      <pc:sldChg chg="addSp delSp modSp add del mod">
        <pc:chgData name="Havig, Maquinn L." userId="9e2a6ea7-2c86-4780-9484-75ea2d208251" providerId="ADAL" clId="{A4E630F9-27FD-BA49-AAFE-6EEDBB99AAD4}" dt="2024-06-27T21:25:44.272" v="3313" actId="20577"/>
        <pc:sldMkLst>
          <pc:docMk/>
          <pc:sldMk cId="1391582294" sldId="346"/>
        </pc:sldMkLst>
        <pc:spChg chg="add mod">
          <ac:chgData name="Havig, Maquinn L." userId="9e2a6ea7-2c86-4780-9484-75ea2d208251" providerId="ADAL" clId="{A4E630F9-27FD-BA49-AAFE-6EEDBB99AAD4}" dt="2024-06-19T03:17:51.291" v="2401" actId="948"/>
          <ac:spMkLst>
            <pc:docMk/>
            <pc:sldMk cId="1391582294" sldId="346"/>
            <ac:spMk id="5" creationId="{12920B3D-2872-E81D-ABB4-948AAC063156}"/>
          </ac:spMkLst>
        </pc:spChg>
        <pc:spChg chg="add del mod">
          <ac:chgData name="Havig, Maquinn L." userId="9e2a6ea7-2c86-4780-9484-75ea2d208251" providerId="ADAL" clId="{A4E630F9-27FD-BA49-AAFE-6EEDBB99AAD4}" dt="2024-06-19T03:20:00.416" v="2438" actId="478"/>
          <ac:spMkLst>
            <pc:docMk/>
            <pc:sldMk cId="1391582294" sldId="346"/>
            <ac:spMk id="7" creationId="{9B900CBD-2806-53AB-0BB5-1BA019C81597}"/>
          </ac:spMkLst>
        </pc:spChg>
        <pc:spChg chg="del mod">
          <ac:chgData name="Havig, Maquinn L." userId="9e2a6ea7-2c86-4780-9484-75ea2d208251" providerId="ADAL" clId="{A4E630F9-27FD-BA49-AAFE-6EEDBB99AAD4}" dt="2024-06-19T03:19:58.786" v="2437" actId="478"/>
          <ac:spMkLst>
            <pc:docMk/>
            <pc:sldMk cId="1391582294" sldId="346"/>
            <ac:spMk id="8" creationId="{97E2C839-4EE9-F30F-281C-D800C212896C}"/>
          </ac:spMkLst>
        </pc:spChg>
        <pc:spChg chg="mod">
          <ac:chgData name="Havig, Maquinn L." userId="9e2a6ea7-2c86-4780-9484-75ea2d208251" providerId="ADAL" clId="{A4E630F9-27FD-BA49-AAFE-6EEDBB99AAD4}" dt="2024-06-27T21:25:44.272" v="3313" actId="20577"/>
          <ac:spMkLst>
            <pc:docMk/>
            <pc:sldMk cId="1391582294" sldId="346"/>
            <ac:spMk id="10" creationId="{CE036A36-DDD0-59D4-AEC4-3B215C662EEA}"/>
          </ac:spMkLst>
        </pc:spChg>
        <pc:picChg chg="add mod">
          <ac:chgData name="Havig, Maquinn L." userId="9e2a6ea7-2c86-4780-9484-75ea2d208251" providerId="ADAL" clId="{A4E630F9-27FD-BA49-AAFE-6EEDBB99AAD4}" dt="2024-06-19T03:16:42.797" v="2379" actId="1440"/>
          <ac:picMkLst>
            <pc:docMk/>
            <pc:sldMk cId="1391582294" sldId="346"/>
            <ac:picMk id="3" creationId="{A6CC9B1D-FB67-812D-D41B-B170B9B2189D}"/>
          </ac:picMkLst>
        </pc:picChg>
      </pc:sldChg>
      <pc:sldChg chg="delSp modSp add mod">
        <pc:chgData name="Havig, Maquinn L." userId="9e2a6ea7-2c86-4780-9484-75ea2d208251" providerId="ADAL" clId="{A4E630F9-27FD-BA49-AAFE-6EEDBB99AAD4}" dt="2024-06-27T21:21:31.441" v="3283" actId="113"/>
        <pc:sldMkLst>
          <pc:docMk/>
          <pc:sldMk cId="1912779970" sldId="347"/>
        </pc:sldMkLst>
        <pc:spChg chg="mod">
          <ac:chgData name="Havig, Maquinn L." userId="9e2a6ea7-2c86-4780-9484-75ea2d208251" providerId="ADAL" clId="{A4E630F9-27FD-BA49-AAFE-6EEDBB99AAD4}" dt="2024-06-27T21:21:31.441" v="3283" actId="113"/>
          <ac:spMkLst>
            <pc:docMk/>
            <pc:sldMk cId="1912779970" sldId="347"/>
            <ac:spMk id="5" creationId="{FBD35254-2045-83CF-6F4D-FCD8D488C5B3}"/>
          </ac:spMkLst>
        </pc:spChg>
        <pc:picChg chg="del">
          <ac:chgData name="Havig, Maquinn L." userId="9e2a6ea7-2c86-4780-9484-75ea2d208251" providerId="ADAL" clId="{A4E630F9-27FD-BA49-AAFE-6EEDBB99AAD4}" dt="2024-06-27T21:21:01.416" v="3273" actId="478"/>
          <ac:picMkLst>
            <pc:docMk/>
            <pc:sldMk cId="1912779970" sldId="347"/>
            <ac:picMk id="3" creationId="{0C23449B-5A47-B486-3373-A804861D0123}"/>
          </ac:picMkLst>
        </pc:picChg>
      </pc:sldChg>
      <pc:sldChg chg="addSp delSp modSp add del mod">
        <pc:chgData name="Havig, Maquinn L." userId="9e2a6ea7-2c86-4780-9484-75ea2d208251" providerId="ADAL" clId="{A4E630F9-27FD-BA49-AAFE-6EEDBB99AAD4}" dt="2024-06-27T21:25:46.978" v="3315" actId="20577"/>
        <pc:sldMkLst>
          <pc:docMk/>
          <pc:sldMk cId="3471091815" sldId="347"/>
        </pc:sldMkLst>
        <pc:spChg chg="add mod">
          <ac:chgData name="Havig, Maquinn L." userId="9e2a6ea7-2c86-4780-9484-75ea2d208251" providerId="ADAL" clId="{A4E630F9-27FD-BA49-AAFE-6EEDBB99AAD4}" dt="2024-06-19T03:19:40.522" v="2436" actId="20577"/>
          <ac:spMkLst>
            <pc:docMk/>
            <pc:sldMk cId="3471091815" sldId="347"/>
            <ac:spMk id="2" creationId="{427DD831-A29E-EE5D-6802-407E96CCF9B5}"/>
          </ac:spMkLst>
        </pc:spChg>
        <pc:spChg chg="mod">
          <ac:chgData name="Havig, Maquinn L." userId="9e2a6ea7-2c86-4780-9484-75ea2d208251" providerId="ADAL" clId="{A4E630F9-27FD-BA49-AAFE-6EEDBB99AAD4}" dt="2024-06-19T03:19:28.619" v="2433" actId="20577"/>
          <ac:spMkLst>
            <pc:docMk/>
            <pc:sldMk cId="3471091815" sldId="347"/>
            <ac:spMk id="5" creationId="{12920B3D-2872-E81D-ABB4-948AAC063156}"/>
          </ac:spMkLst>
        </pc:spChg>
        <pc:spChg chg="add del mod">
          <ac:chgData name="Havig, Maquinn L." userId="9e2a6ea7-2c86-4780-9484-75ea2d208251" providerId="ADAL" clId="{A4E630F9-27FD-BA49-AAFE-6EEDBB99AAD4}" dt="2024-06-19T03:18:57.688" v="2427" actId="478"/>
          <ac:spMkLst>
            <pc:docMk/>
            <pc:sldMk cId="3471091815" sldId="347"/>
            <ac:spMk id="6" creationId="{822EA047-FA38-8C0C-D8CD-7CEDFDFE47AA}"/>
          </ac:spMkLst>
        </pc:spChg>
        <pc:spChg chg="del">
          <ac:chgData name="Havig, Maquinn L." userId="9e2a6ea7-2c86-4780-9484-75ea2d208251" providerId="ADAL" clId="{A4E630F9-27FD-BA49-AAFE-6EEDBB99AAD4}" dt="2024-06-19T03:18:55.041" v="2426" actId="478"/>
          <ac:spMkLst>
            <pc:docMk/>
            <pc:sldMk cId="3471091815" sldId="347"/>
            <ac:spMk id="8" creationId="{97E2C839-4EE9-F30F-281C-D800C212896C}"/>
          </ac:spMkLst>
        </pc:spChg>
        <pc:spChg chg="mod">
          <ac:chgData name="Havig, Maquinn L." userId="9e2a6ea7-2c86-4780-9484-75ea2d208251" providerId="ADAL" clId="{A4E630F9-27FD-BA49-AAFE-6EEDBB99AAD4}" dt="2024-06-27T21:25:46.978" v="3315" actId="20577"/>
          <ac:spMkLst>
            <pc:docMk/>
            <pc:sldMk cId="3471091815" sldId="347"/>
            <ac:spMk id="10" creationId="{CE036A36-DDD0-59D4-AEC4-3B215C662EEA}"/>
          </ac:spMkLst>
        </pc:spChg>
        <pc:picChg chg="del">
          <ac:chgData name="Havig, Maquinn L." userId="9e2a6ea7-2c86-4780-9484-75ea2d208251" providerId="ADAL" clId="{A4E630F9-27FD-BA49-AAFE-6EEDBB99AAD4}" dt="2024-06-19T03:18:13.958" v="2405" actId="478"/>
          <ac:picMkLst>
            <pc:docMk/>
            <pc:sldMk cId="3471091815" sldId="347"/>
            <ac:picMk id="3" creationId="{A6CC9B1D-FB67-812D-D41B-B170B9B2189D}"/>
          </ac:picMkLst>
        </pc:picChg>
      </pc:sldChg>
      <pc:sldChg chg="addSp modSp add mod">
        <pc:chgData name="Havig, Maquinn L." userId="9e2a6ea7-2c86-4780-9484-75ea2d208251" providerId="ADAL" clId="{A4E630F9-27FD-BA49-AAFE-6EEDBB99AAD4}" dt="2024-06-27T21:22:44.798" v="3289" actId="1076"/>
        <pc:sldMkLst>
          <pc:docMk/>
          <pc:sldMk cId="1203237312" sldId="348"/>
        </pc:sldMkLst>
        <pc:spChg chg="mod">
          <ac:chgData name="Havig, Maquinn L." userId="9e2a6ea7-2c86-4780-9484-75ea2d208251" providerId="ADAL" clId="{A4E630F9-27FD-BA49-AAFE-6EEDBB99AAD4}" dt="2024-06-27T21:21:47.293" v="3285"/>
          <ac:spMkLst>
            <pc:docMk/>
            <pc:sldMk cId="1203237312" sldId="348"/>
            <ac:spMk id="5" creationId="{FBD35254-2045-83CF-6F4D-FCD8D488C5B3}"/>
          </ac:spMkLst>
        </pc:spChg>
        <pc:picChg chg="add mod">
          <ac:chgData name="Havig, Maquinn L." userId="9e2a6ea7-2c86-4780-9484-75ea2d208251" providerId="ADAL" clId="{A4E630F9-27FD-BA49-AAFE-6EEDBB99AAD4}" dt="2024-06-27T21:22:44.798" v="3289" actId="1076"/>
          <ac:picMkLst>
            <pc:docMk/>
            <pc:sldMk cId="1203237312" sldId="348"/>
            <ac:picMk id="3" creationId="{E3ACD15E-C92E-1370-2267-AC7CA8A95BF9}"/>
          </ac:picMkLst>
        </pc:picChg>
      </pc:sldChg>
      <pc:sldChg chg="addSp delSp modSp add del mod">
        <pc:chgData name="Havig, Maquinn L." userId="9e2a6ea7-2c86-4780-9484-75ea2d208251" providerId="ADAL" clId="{A4E630F9-27FD-BA49-AAFE-6EEDBB99AAD4}" dt="2024-06-27T21:25:49.038" v="3317" actId="20577"/>
        <pc:sldMkLst>
          <pc:docMk/>
          <pc:sldMk cId="2036045829" sldId="348"/>
        </pc:sldMkLst>
        <pc:spChg chg="del">
          <ac:chgData name="Havig, Maquinn L." userId="9e2a6ea7-2c86-4780-9484-75ea2d208251" providerId="ADAL" clId="{A4E630F9-27FD-BA49-AAFE-6EEDBB99AAD4}" dt="2024-06-19T03:20:41.875" v="2440" actId="478"/>
          <ac:spMkLst>
            <pc:docMk/>
            <pc:sldMk cId="2036045829" sldId="348"/>
            <ac:spMk id="2" creationId="{427DD831-A29E-EE5D-6802-407E96CCF9B5}"/>
          </ac:spMkLst>
        </pc:spChg>
        <pc:spChg chg="mod">
          <ac:chgData name="Havig, Maquinn L." userId="9e2a6ea7-2c86-4780-9484-75ea2d208251" providerId="ADAL" clId="{A4E630F9-27FD-BA49-AAFE-6EEDBB99AAD4}" dt="2024-06-19T03:23:55.655" v="2487" actId="207"/>
          <ac:spMkLst>
            <pc:docMk/>
            <pc:sldMk cId="2036045829" sldId="348"/>
            <ac:spMk id="5" creationId="{12920B3D-2872-E81D-ABB4-948AAC063156}"/>
          </ac:spMkLst>
        </pc:spChg>
        <pc:spChg chg="mod">
          <ac:chgData name="Havig, Maquinn L." userId="9e2a6ea7-2c86-4780-9484-75ea2d208251" providerId="ADAL" clId="{A4E630F9-27FD-BA49-AAFE-6EEDBB99AAD4}" dt="2024-06-27T21:25:49.038" v="3317" actId="20577"/>
          <ac:spMkLst>
            <pc:docMk/>
            <pc:sldMk cId="2036045829" sldId="348"/>
            <ac:spMk id="10" creationId="{CE036A36-DDD0-59D4-AEC4-3B215C662EEA}"/>
          </ac:spMkLst>
        </pc:spChg>
        <pc:picChg chg="add mod">
          <ac:chgData name="Havig, Maquinn L." userId="9e2a6ea7-2c86-4780-9484-75ea2d208251" providerId="ADAL" clId="{A4E630F9-27FD-BA49-AAFE-6EEDBB99AAD4}" dt="2024-06-19T03:24:03.219" v="2490" actId="1076"/>
          <ac:picMkLst>
            <pc:docMk/>
            <pc:sldMk cId="2036045829" sldId="348"/>
            <ac:picMk id="4" creationId="{309A7344-3FE2-BFE6-07E7-56AF667AF6BA}"/>
          </ac:picMkLst>
        </pc:picChg>
      </pc:sldChg>
      <pc:sldChg chg="addSp delSp modSp add del mod">
        <pc:chgData name="Havig, Maquinn L." userId="9e2a6ea7-2c86-4780-9484-75ea2d208251" providerId="ADAL" clId="{A4E630F9-27FD-BA49-AAFE-6EEDBB99AAD4}" dt="2024-06-27T21:25:51.676" v="3319" actId="20577"/>
        <pc:sldMkLst>
          <pc:docMk/>
          <pc:sldMk cId="1887593831" sldId="349"/>
        </pc:sldMkLst>
        <pc:spChg chg="del">
          <ac:chgData name="Havig, Maquinn L." userId="9e2a6ea7-2c86-4780-9484-75ea2d208251" providerId="ADAL" clId="{A4E630F9-27FD-BA49-AAFE-6EEDBB99AAD4}" dt="2024-06-19T03:21:46.117" v="2456" actId="478"/>
          <ac:spMkLst>
            <pc:docMk/>
            <pc:sldMk cId="1887593831" sldId="349"/>
            <ac:spMk id="5" creationId="{12920B3D-2872-E81D-ABB4-948AAC063156}"/>
          </ac:spMkLst>
        </pc:spChg>
        <pc:spChg chg="mod">
          <ac:chgData name="Havig, Maquinn L." userId="9e2a6ea7-2c86-4780-9484-75ea2d208251" providerId="ADAL" clId="{A4E630F9-27FD-BA49-AAFE-6EEDBB99AAD4}" dt="2024-06-27T21:25:51.676" v="3319" actId="20577"/>
          <ac:spMkLst>
            <pc:docMk/>
            <pc:sldMk cId="1887593831" sldId="349"/>
            <ac:spMk id="10" creationId="{CE036A36-DDD0-59D4-AEC4-3B215C662EEA}"/>
          </ac:spMkLst>
        </pc:spChg>
        <pc:picChg chg="add mod modCrop">
          <ac:chgData name="Havig, Maquinn L." userId="9e2a6ea7-2c86-4780-9484-75ea2d208251" providerId="ADAL" clId="{A4E630F9-27FD-BA49-AAFE-6EEDBB99AAD4}" dt="2024-06-19T03:22:35.551" v="2467" actId="1440"/>
          <ac:picMkLst>
            <pc:docMk/>
            <pc:sldMk cId="1887593831" sldId="349"/>
            <ac:picMk id="3" creationId="{FB9686E9-9DB4-7B5C-E286-01E251B9A71A}"/>
          </ac:picMkLst>
        </pc:picChg>
        <pc:picChg chg="del">
          <ac:chgData name="Havig, Maquinn L." userId="9e2a6ea7-2c86-4780-9484-75ea2d208251" providerId="ADAL" clId="{A4E630F9-27FD-BA49-AAFE-6EEDBB99AAD4}" dt="2024-06-19T03:21:44.164" v="2455" actId="478"/>
          <ac:picMkLst>
            <pc:docMk/>
            <pc:sldMk cId="1887593831" sldId="349"/>
            <ac:picMk id="4" creationId="{309A7344-3FE2-BFE6-07E7-56AF667AF6BA}"/>
          </ac:picMkLst>
        </pc:picChg>
      </pc:sldChg>
      <pc:sldChg chg="add">
        <pc:chgData name="Havig, Maquinn L." userId="9e2a6ea7-2c86-4780-9484-75ea2d208251" providerId="ADAL" clId="{A4E630F9-27FD-BA49-AAFE-6EEDBB99AAD4}" dt="2024-06-27T21:22:57.449" v="3290" actId="2890"/>
        <pc:sldMkLst>
          <pc:docMk/>
          <pc:sldMk cId="3689318243" sldId="349"/>
        </pc:sldMkLst>
      </pc:sldChg>
      <pc:sldChg chg="addSp delSp modSp add del mod">
        <pc:chgData name="Havig, Maquinn L." userId="9e2a6ea7-2c86-4780-9484-75ea2d208251" providerId="ADAL" clId="{A4E630F9-27FD-BA49-AAFE-6EEDBB99AAD4}" dt="2024-06-27T21:25:54.153" v="3321" actId="20577"/>
        <pc:sldMkLst>
          <pc:docMk/>
          <pc:sldMk cId="2828185669" sldId="350"/>
        </pc:sldMkLst>
        <pc:spChg chg="mod">
          <ac:chgData name="Havig, Maquinn L." userId="9e2a6ea7-2c86-4780-9484-75ea2d208251" providerId="ADAL" clId="{A4E630F9-27FD-BA49-AAFE-6EEDBB99AAD4}" dt="2024-06-27T21:25:54.153" v="3321" actId="20577"/>
          <ac:spMkLst>
            <pc:docMk/>
            <pc:sldMk cId="2828185669" sldId="350"/>
            <ac:spMk id="10" creationId="{CE036A36-DDD0-59D4-AEC4-3B215C662EEA}"/>
          </ac:spMkLst>
        </pc:spChg>
        <pc:picChg chg="del">
          <ac:chgData name="Havig, Maquinn L." userId="9e2a6ea7-2c86-4780-9484-75ea2d208251" providerId="ADAL" clId="{A4E630F9-27FD-BA49-AAFE-6EEDBB99AAD4}" dt="2024-06-19T03:22:45.154" v="2469" actId="478"/>
          <ac:picMkLst>
            <pc:docMk/>
            <pc:sldMk cId="2828185669" sldId="350"/>
            <ac:picMk id="3" creationId="{FB9686E9-9DB4-7B5C-E286-01E251B9A71A}"/>
          </ac:picMkLst>
        </pc:picChg>
        <pc:picChg chg="add mod">
          <ac:chgData name="Havig, Maquinn L." userId="9e2a6ea7-2c86-4780-9484-75ea2d208251" providerId="ADAL" clId="{A4E630F9-27FD-BA49-AAFE-6EEDBB99AAD4}" dt="2024-06-19T03:26:26.436" v="2519" actId="1076"/>
          <ac:picMkLst>
            <pc:docMk/>
            <pc:sldMk cId="2828185669" sldId="350"/>
            <ac:picMk id="4" creationId="{42CFA95C-B650-60FD-6712-7768580ADC26}"/>
          </ac:picMkLst>
        </pc:picChg>
      </pc:sldChg>
      <pc:sldChg chg="addSp delSp modSp add del mod">
        <pc:chgData name="Havig, Maquinn L." userId="9e2a6ea7-2c86-4780-9484-75ea2d208251" providerId="ADAL" clId="{A4E630F9-27FD-BA49-AAFE-6EEDBB99AAD4}" dt="2024-06-27T21:25:56.263" v="3323" actId="20577"/>
        <pc:sldMkLst>
          <pc:docMk/>
          <pc:sldMk cId="445088341" sldId="351"/>
        </pc:sldMkLst>
        <pc:spChg chg="add mod">
          <ac:chgData name="Havig, Maquinn L." userId="9e2a6ea7-2c86-4780-9484-75ea2d208251" providerId="ADAL" clId="{A4E630F9-27FD-BA49-AAFE-6EEDBB99AAD4}" dt="2024-06-19T03:27:28.504" v="2526" actId="1076"/>
          <ac:spMkLst>
            <pc:docMk/>
            <pc:sldMk cId="445088341" sldId="351"/>
            <ac:spMk id="6" creationId="{B05B2920-F207-2EA0-E750-D5BED5A88356}"/>
          </ac:spMkLst>
        </pc:spChg>
        <pc:spChg chg="mod">
          <ac:chgData name="Havig, Maquinn L." userId="9e2a6ea7-2c86-4780-9484-75ea2d208251" providerId="ADAL" clId="{A4E630F9-27FD-BA49-AAFE-6EEDBB99AAD4}" dt="2024-06-27T21:25:56.263" v="3323" actId="20577"/>
          <ac:spMkLst>
            <pc:docMk/>
            <pc:sldMk cId="445088341" sldId="351"/>
            <ac:spMk id="10" creationId="{CE036A36-DDD0-59D4-AEC4-3B215C662EEA}"/>
          </ac:spMkLst>
        </pc:spChg>
        <pc:picChg chg="add mod">
          <ac:chgData name="Havig, Maquinn L." userId="9e2a6ea7-2c86-4780-9484-75ea2d208251" providerId="ADAL" clId="{A4E630F9-27FD-BA49-AAFE-6EEDBB99AAD4}" dt="2024-06-19T03:24:47.633" v="2495" actId="1076"/>
          <ac:picMkLst>
            <pc:docMk/>
            <pc:sldMk cId="445088341" sldId="351"/>
            <ac:picMk id="3" creationId="{3EE9A329-694F-F370-42E2-4F16D4D445DE}"/>
          </ac:picMkLst>
        </pc:picChg>
        <pc:picChg chg="del">
          <ac:chgData name="Havig, Maquinn L." userId="9e2a6ea7-2c86-4780-9484-75ea2d208251" providerId="ADAL" clId="{A4E630F9-27FD-BA49-AAFE-6EEDBB99AAD4}" dt="2024-06-19T03:23:24.675" v="2479" actId="478"/>
          <ac:picMkLst>
            <pc:docMk/>
            <pc:sldMk cId="445088341" sldId="351"/>
            <ac:picMk id="4" creationId="{42CFA95C-B650-60FD-6712-7768580ADC26}"/>
          </ac:picMkLst>
        </pc:picChg>
      </pc:sldChg>
      <pc:sldChg chg="addSp delSp modSp add del mod">
        <pc:chgData name="Havig, Maquinn L." userId="9e2a6ea7-2c86-4780-9484-75ea2d208251" providerId="ADAL" clId="{A4E630F9-27FD-BA49-AAFE-6EEDBB99AAD4}" dt="2024-06-27T21:25:58.953" v="3325" actId="20577"/>
        <pc:sldMkLst>
          <pc:docMk/>
          <pc:sldMk cId="1869986333" sldId="352"/>
        </pc:sldMkLst>
        <pc:spChg chg="add mod">
          <ac:chgData name="Havig, Maquinn L." userId="9e2a6ea7-2c86-4780-9484-75ea2d208251" providerId="ADAL" clId="{A4E630F9-27FD-BA49-AAFE-6EEDBB99AAD4}" dt="2024-06-19T03:28:02.286" v="2535" actId="1076"/>
          <ac:spMkLst>
            <pc:docMk/>
            <pc:sldMk cId="1869986333" sldId="352"/>
            <ac:spMk id="4" creationId="{66623C37-67F7-7896-EF68-FDEE0448B065}"/>
          </ac:spMkLst>
        </pc:spChg>
        <pc:spChg chg="add mod">
          <ac:chgData name="Havig, Maquinn L." userId="9e2a6ea7-2c86-4780-9484-75ea2d208251" providerId="ADAL" clId="{A4E630F9-27FD-BA49-AAFE-6EEDBB99AAD4}" dt="2024-06-19T03:29:33.138" v="2561" actId="1076"/>
          <ac:spMkLst>
            <pc:docMk/>
            <pc:sldMk cId="1869986333" sldId="352"/>
            <ac:spMk id="8" creationId="{A3E72154-A9C4-734A-B675-9B70E2ECF29B}"/>
          </ac:spMkLst>
        </pc:spChg>
        <pc:spChg chg="mod">
          <ac:chgData name="Havig, Maquinn L." userId="9e2a6ea7-2c86-4780-9484-75ea2d208251" providerId="ADAL" clId="{A4E630F9-27FD-BA49-AAFE-6EEDBB99AAD4}" dt="2024-06-27T21:25:58.953" v="3325" actId="20577"/>
          <ac:spMkLst>
            <pc:docMk/>
            <pc:sldMk cId="1869986333" sldId="352"/>
            <ac:spMk id="10" creationId="{CE036A36-DDD0-59D4-AEC4-3B215C662EEA}"/>
          </ac:spMkLst>
        </pc:spChg>
        <pc:picChg chg="del">
          <ac:chgData name="Havig, Maquinn L." userId="9e2a6ea7-2c86-4780-9484-75ea2d208251" providerId="ADAL" clId="{A4E630F9-27FD-BA49-AAFE-6EEDBB99AAD4}" dt="2024-06-19T03:24:09.675" v="2492" actId="478"/>
          <ac:picMkLst>
            <pc:docMk/>
            <pc:sldMk cId="1869986333" sldId="352"/>
            <ac:picMk id="3" creationId="{3EE9A329-694F-F370-42E2-4F16D4D445DE}"/>
          </ac:picMkLst>
        </pc:picChg>
        <pc:picChg chg="add mod">
          <ac:chgData name="Havig, Maquinn L." userId="9e2a6ea7-2c86-4780-9484-75ea2d208251" providerId="ADAL" clId="{A4E630F9-27FD-BA49-AAFE-6EEDBB99AAD4}" dt="2024-06-19T03:29:28.937" v="2560" actId="14100"/>
          <ac:picMkLst>
            <pc:docMk/>
            <pc:sldMk cId="1869986333" sldId="352"/>
            <ac:picMk id="6" creationId="{0E4F5E68-6AFC-7AA4-11FE-72258376C95C}"/>
          </ac:picMkLst>
        </pc:picChg>
      </pc:sldChg>
      <pc:sldChg chg="addSp delSp modSp add del mod">
        <pc:chgData name="Havig, Maquinn L." userId="9e2a6ea7-2c86-4780-9484-75ea2d208251" providerId="ADAL" clId="{A4E630F9-27FD-BA49-AAFE-6EEDBB99AAD4}" dt="2024-06-27T21:26:00.899" v="3327" actId="20577"/>
        <pc:sldMkLst>
          <pc:docMk/>
          <pc:sldMk cId="1449182082" sldId="353"/>
        </pc:sldMkLst>
        <pc:spChg chg="add mod">
          <ac:chgData name="Havig, Maquinn L." userId="9e2a6ea7-2c86-4780-9484-75ea2d208251" providerId="ADAL" clId="{A4E630F9-27FD-BA49-AAFE-6EEDBB99AAD4}" dt="2024-06-19T03:36:04.623" v="2620" actId="1076"/>
          <ac:spMkLst>
            <pc:docMk/>
            <pc:sldMk cId="1449182082" sldId="353"/>
            <ac:spMk id="3" creationId="{D2317759-3BA0-9E9C-AD99-C9A12D799442}"/>
          </ac:spMkLst>
        </pc:spChg>
        <pc:spChg chg="mod">
          <ac:chgData name="Havig, Maquinn L." userId="9e2a6ea7-2c86-4780-9484-75ea2d208251" providerId="ADAL" clId="{A4E630F9-27FD-BA49-AAFE-6EEDBB99AAD4}" dt="2024-06-19T03:36:07.823" v="2621" actId="1076"/>
          <ac:spMkLst>
            <pc:docMk/>
            <pc:sldMk cId="1449182082" sldId="353"/>
            <ac:spMk id="4" creationId="{66623C37-67F7-7896-EF68-FDEE0448B065}"/>
          </ac:spMkLst>
        </pc:spChg>
        <pc:spChg chg="add del mod">
          <ac:chgData name="Havig, Maquinn L." userId="9e2a6ea7-2c86-4780-9484-75ea2d208251" providerId="ADAL" clId="{A4E630F9-27FD-BA49-AAFE-6EEDBB99AAD4}" dt="2024-06-19T03:31:21.235" v="2579" actId="478"/>
          <ac:spMkLst>
            <pc:docMk/>
            <pc:sldMk cId="1449182082" sldId="353"/>
            <ac:spMk id="7" creationId="{DEC9AAA0-D0D0-516A-CCBE-FFF7468AC54B}"/>
          </ac:spMkLst>
        </pc:spChg>
        <pc:spChg chg="del">
          <ac:chgData name="Havig, Maquinn L." userId="9e2a6ea7-2c86-4780-9484-75ea2d208251" providerId="ADAL" clId="{A4E630F9-27FD-BA49-AAFE-6EEDBB99AAD4}" dt="2024-06-19T03:30:33.278" v="2564" actId="478"/>
          <ac:spMkLst>
            <pc:docMk/>
            <pc:sldMk cId="1449182082" sldId="353"/>
            <ac:spMk id="8" creationId="{A3E72154-A9C4-734A-B675-9B70E2ECF29B}"/>
          </ac:spMkLst>
        </pc:spChg>
        <pc:spChg chg="mod">
          <ac:chgData name="Havig, Maquinn L." userId="9e2a6ea7-2c86-4780-9484-75ea2d208251" providerId="ADAL" clId="{A4E630F9-27FD-BA49-AAFE-6EEDBB99AAD4}" dt="2024-06-27T21:26:00.899" v="3327" actId="20577"/>
          <ac:spMkLst>
            <pc:docMk/>
            <pc:sldMk cId="1449182082" sldId="353"/>
            <ac:spMk id="10" creationId="{CE036A36-DDD0-59D4-AEC4-3B215C662EEA}"/>
          </ac:spMkLst>
        </pc:spChg>
        <pc:picChg chg="del">
          <ac:chgData name="Havig, Maquinn L." userId="9e2a6ea7-2c86-4780-9484-75ea2d208251" providerId="ADAL" clId="{A4E630F9-27FD-BA49-AAFE-6EEDBB99AAD4}" dt="2024-06-19T03:30:31.238" v="2563" actId="478"/>
          <ac:picMkLst>
            <pc:docMk/>
            <pc:sldMk cId="1449182082" sldId="353"/>
            <ac:picMk id="6" creationId="{0E4F5E68-6AFC-7AA4-11FE-72258376C95C}"/>
          </ac:picMkLst>
        </pc:picChg>
      </pc:sldChg>
      <pc:sldChg chg="delSp modSp add del mod">
        <pc:chgData name="Havig, Maquinn L." userId="9e2a6ea7-2c86-4780-9484-75ea2d208251" providerId="ADAL" clId="{A4E630F9-27FD-BA49-AAFE-6EEDBB99AAD4}" dt="2024-06-27T21:26:02.857" v="3329" actId="20577"/>
        <pc:sldMkLst>
          <pc:docMk/>
          <pc:sldMk cId="6336187" sldId="354"/>
        </pc:sldMkLst>
        <pc:spChg chg="mod">
          <ac:chgData name="Havig, Maquinn L." userId="9e2a6ea7-2c86-4780-9484-75ea2d208251" providerId="ADAL" clId="{A4E630F9-27FD-BA49-AAFE-6EEDBB99AAD4}" dt="2024-06-19T03:35:46.023" v="2616" actId="207"/>
          <ac:spMkLst>
            <pc:docMk/>
            <pc:sldMk cId="6336187" sldId="354"/>
            <ac:spMk id="3" creationId="{D2317759-3BA0-9E9C-AD99-C9A12D799442}"/>
          </ac:spMkLst>
        </pc:spChg>
        <pc:spChg chg="del">
          <ac:chgData name="Havig, Maquinn L." userId="9e2a6ea7-2c86-4780-9484-75ea2d208251" providerId="ADAL" clId="{A4E630F9-27FD-BA49-AAFE-6EEDBB99AAD4}" dt="2024-06-19T03:34:39.125" v="2609" actId="478"/>
          <ac:spMkLst>
            <pc:docMk/>
            <pc:sldMk cId="6336187" sldId="354"/>
            <ac:spMk id="4" creationId="{66623C37-67F7-7896-EF68-FDEE0448B065}"/>
          </ac:spMkLst>
        </pc:spChg>
        <pc:spChg chg="mod">
          <ac:chgData name="Havig, Maquinn L." userId="9e2a6ea7-2c86-4780-9484-75ea2d208251" providerId="ADAL" clId="{A4E630F9-27FD-BA49-AAFE-6EEDBB99AAD4}" dt="2024-06-27T21:26:02.857" v="3329" actId="20577"/>
          <ac:spMkLst>
            <pc:docMk/>
            <pc:sldMk cId="6336187" sldId="354"/>
            <ac:spMk id="10" creationId="{CE036A36-DDD0-59D4-AEC4-3B215C662EEA}"/>
          </ac:spMkLst>
        </pc:spChg>
      </pc:sldChg>
      <pc:sldChg chg="delSp modSp add del mod">
        <pc:chgData name="Havig, Maquinn L." userId="9e2a6ea7-2c86-4780-9484-75ea2d208251" providerId="ADAL" clId="{A4E630F9-27FD-BA49-AAFE-6EEDBB99AAD4}" dt="2024-06-27T21:26:05.511" v="3331" actId="20577"/>
        <pc:sldMkLst>
          <pc:docMk/>
          <pc:sldMk cId="577762675" sldId="355"/>
        </pc:sldMkLst>
        <pc:spChg chg="mod">
          <ac:chgData name="Havig, Maquinn L." userId="9e2a6ea7-2c86-4780-9484-75ea2d208251" providerId="ADAL" clId="{A4E630F9-27FD-BA49-AAFE-6EEDBB99AAD4}" dt="2024-06-19T04:03:55.160" v="3002" actId="255"/>
          <ac:spMkLst>
            <pc:docMk/>
            <pc:sldMk cId="577762675" sldId="355"/>
            <ac:spMk id="3" creationId="{D2317759-3BA0-9E9C-AD99-C9A12D799442}"/>
          </ac:spMkLst>
        </pc:spChg>
        <pc:spChg chg="del">
          <ac:chgData name="Havig, Maquinn L." userId="9e2a6ea7-2c86-4780-9484-75ea2d208251" providerId="ADAL" clId="{A4E630F9-27FD-BA49-AAFE-6EEDBB99AAD4}" dt="2024-06-19T03:34:57.587" v="2612" actId="478"/>
          <ac:spMkLst>
            <pc:docMk/>
            <pc:sldMk cId="577762675" sldId="355"/>
            <ac:spMk id="4" creationId="{66623C37-67F7-7896-EF68-FDEE0448B065}"/>
          </ac:spMkLst>
        </pc:spChg>
        <pc:spChg chg="mod">
          <ac:chgData name="Havig, Maquinn L." userId="9e2a6ea7-2c86-4780-9484-75ea2d208251" providerId="ADAL" clId="{A4E630F9-27FD-BA49-AAFE-6EEDBB99AAD4}" dt="2024-06-27T21:26:05.511" v="3331" actId="20577"/>
          <ac:spMkLst>
            <pc:docMk/>
            <pc:sldMk cId="577762675" sldId="355"/>
            <ac:spMk id="10" creationId="{CE036A36-DDD0-59D4-AEC4-3B215C662EEA}"/>
          </ac:spMkLst>
        </pc:spChg>
      </pc:sldChg>
      <pc:sldChg chg="modSp add del mod">
        <pc:chgData name="Havig, Maquinn L." userId="9e2a6ea7-2c86-4780-9484-75ea2d208251" providerId="ADAL" clId="{A4E630F9-27FD-BA49-AAFE-6EEDBB99AAD4}" dt="2024-06-27T21:26:10.943" v="3335" actId="20577"/>
        <pc:sldMkLst>
          <pc:docMk/>
          <pc:sldMk cId="3810772616" sldId="356"/>
        </pc:sldMkLst>
        <pc:spChg chg="mod">
          <ac:chgData name="Havig, Maquinn L." userId="9e2a6ea7-2c86-4780-9484-75ea2d208251" providerId="ADAL" clId="{A4E630F9-27FD-BA49-AAFE-6EEDBB99AAD4}" dt="2024-06-19T03:36:57.779" v="2631" actId="20577"/>
          <ac:spMkLst>
            <pc:docMk/>
            <pc:sldMk cId="3810772616" sldId="356"/>
            <ac:spMk id="3" creationId="{D2317759-3BA0-9E9C-AD99-C9A12D799442}"/>
          </ac:spMkLst>
        </pc:spChg>
        <pc:spChg chg="mod">
          <ac:chgData name="Havig, Maquinn L." userId="9e2a6ea7-2c86-4780-9484-75ea2d208251" providerId="ADAL" clId="{A4E630F9-27FD-BA49-AAFE-6EEDBB99AAD4}" dt="2024-06-27T21:26:10.943" v="3335" actId="20577"/>
          <ac:spMkLst>
            <pc:docMk/>
            <pc:sldMk cId="3810772616" sldId="356"/>
            <ac:spMk id="10" creationId="{CE036A36-DDD0-59D4-AEC4-3B215C662EEA}"/>
          </ac:spMkLst>
        </pc:spChg>
      </pc:sldChg>
      <pc:sldChg chg="modSp add del mod">
        <pc:chgData name="Havig, Maquinn L." userId="9e2a6ea7-2c86-4780-9484-75ea2d208251" providerId="ADAL" clId="{A4E630F9-27FD-BA49-AAFE-6EEDBB99AAD4}" dt="2024-06-27T21:26:13.008" v="3337" actId="20577"/>
        <pc:sldMkLst>
          <pc:docMk/>
          <pc:sldMk cId="3436894475" sldId="357"/>
        </pc:sldMkLst>
        <pc:spChg chg="mod">
          <ac:chgData name="Havig, Maquinn L." userId="9e2a6ea7-2c86-4780-9484-75ea2d208251" providerId="ADAL" clId="{A4E630F9-27FD-BA49-AAFE-6EEDBB99AAD4}" dt="2024-06-19T03:37:42.805" v="2640" actId="20577"/>
          <ac:spMkLst>
            <pc:docMk/>
            <pc:sldMk cId="3436894475" sldId="357"/>
            <ac:spMk id="3" creationId="{D2317759-3BA0-9E9C-AD99-C9A12D799442}"/>
          </ac:spMkLst>
        </pc:spChg>
        <pc:spChg chg="mod">
          <ac:chgData name="Havig, Maquinn L." userId="9e2a6ea7-2c86-4780-9484-75ea2d208251" providerId="ADAL" clId="{A4E630F9-27FD-BA49-AAFE-6EEDBB99AAD4}" dt="2024-06-27T21:26:13.008" v="3337" actId="20577"/>
          <ac:spMkLst>
            <pc:docMk/>
            <pc:sldMk cId="3436894475" sldId="357"/>
            <ac:spMk id="10" creationId="{CE036A36-DDD0-59D4-AEC4-3B215C662EEA}"/>
          </ac:spMkLst>
        </pc:spChg>
      </pc:sldChg>
      <pc:sldChg chg="modSp add del mod">
        <pc:chgData name="Havig, Maquinn L." userId="9e2a6ea7-2c86-4780-9484-75ea2d208251" providerId="ADAL" clId="{A4E630F9-27FD-BA49-AAFE-6EEDBB99AAD4}" dt="2024-06-27T21:26:15.576" v="3339" actId="20577"/>
        <pc:sldMkLst>
          <pc:docMk/>
          <pc:sldMk cId="4042293961" sldId="358"/>
        </pc:sldMkLst>
        <pc:spChg chg="mod">
          <ac:chgData name="Havig, Maquinn L." userId="9e2a6ea7-2c86-4780-9484-75ea2d208251" providerId="ADAL" clId="{A4E630F9-27FD-BA49-AAFE-6EEDBB99AAD4}" dt="2024-06-19T03:38:27.384" v="2651" actId="20577"/>
          <ac:spMkLst>
            <pc:docMk/>
            <pc:sldMk cId="4042293961" sldId="358"/>
            <ac:spMk id="3" creationId="{D2317759-3BA0-9E9C-AD99-C9A12D799442}"/>
          </ac:spMkLst>
        </pc:spChg>
        <pc:spChg chg="mod">
          <ac:chgData name="Havig, Maquinn L." userId="9e2a6ea7-2c86-4780-9484-75ea2d208251" providerId="ADAL" clId="{A4E630F9-27FD-BA49-AAFE-6EEDBB99AAD4}" dt="2024-06-27T21:26:15.576" v="3339" actId="20577"/>
          <ac:spMkLst>
            <pc:docMk/>
            <pc:sldMk cId="4042293961" sldId="358"/>
            <ac:spMk id="10" creationId="{CE036A36-DDD0-59D4-AEC4-3B215C662EEA}"/>
          </ac:spMkLst>
        </pc:spChg>
      </pc:sldChg>
      <pc:sldChg chg="addSp modSp add del mod">
        <pc:chgData name="Havig, Maquinn L." userId="9e2a6ea7-2c86-4780-9484-75ea2d208251" providerId="ADAL" clId="{A4E630F9-27FD-BA49-AAFE-6EEDBB99AAD4}" dt="2024-06-27T21:26:18.294" v="3341" actId="20577"/>
        <pc:sldMkLst>
          <pc:docMk/>
          <pc:sldMk cId="2606569250" sldId="359"/>
        </pc:sldMkLst>
        <pc:spChg chg="mod">
          <ac:chgData name="Havig, Maquinn L." userId="9e2a6ea7-2c86-4780-9484-75ea2d208251" providerId="ADAL" clId="{A4E630F9-27FD-BA49-AAFE-6EEDBB99AAD4}" dt="2024-06-19T03:39:07.271" v="2658" actId="113"/>
          <ac:spMkLst>
            <pc:docMk/>
            <pc:sldMk cId="2606569250" sldId="359"/>
            <ac:spMk id="3" creationId="{D2317759-3BA0-9E9C-AD99-C9A12D799442}"/>
          </ac:spMkLst>
        </pc:spChg>
        <pc:spChg chg="mod">
          <ac:chgData name="Havig, Maquinn L." userId="9e2a6ea7-2c86-4780-9484-75ea2d208251" providerId="ADAL" clId="{A4E630F9-27FD-BA49-AAFE-6EEDBB99AAD4}" dt="2024-06-27T21:26:18.294" v="3341" actId="20577"/>
          <ac:spMkLst>
            <pc:docMk/>
            <pc:sldMk cId="2606569250" sldId="359"/>
            <ac:spMk id="10" creationId="{CE036A36-DDD0-59D4-AEC4-3B215C662EEA}"/>
          </ac:spMkLst>
        </pc:spChg>
        <pc:picChg chg="add mod">
          <ac:chgData name="Havig, Maquinn L." userId="9e2a6ea7-2c86-4780-9484-75ea2d208251" providerId="ADAL" clId="{A4E630F9-27FD-BA49-AAFE-6EEDBB99AAD4}" dt="2024-06-19T03:39:25.739" v="2665" actId="1440"/>
          <ac:picMkLst>
            <pc:docMk/>
            <pc:sldMk cId="2606569250" sldId="359"/>
            <ac:picMk id="4" creationId="{4B06F471-1AB0-B559-DD42-DCA10177DC1A}"/>
          </ac:picMkLst>
        </pc:picChg>
      </pc:sldChg>
      <pc:sldChg chg="addSp delSp modSp add del mod">
        <pc:chgData name="Havig, Maquinn L." userId="9e2a6ea7-2c86-4780-9484-75ea2d208251" providerId="ADAL" clId="{A4E630F9-27FD-BA49-AAFE-6EEDBB99AAD4}" dt="2024-06-27T21:26:20.015" v="3343" actId="20577"/>
        <pc:sldMkLst>
          <pc:docMk/>
          <pc:sldMk cId="1751718543" sldId="360"/>
        </pc:sldMkLst>
        <pc:spChg chg="del">
          <ac:chgData name="Havig, Maquinn L." userId="9e2a6ea7-2c86-4780-9484-75ea2d208251" providerId="ADAL" clId="{A4E630F9-27FD-BA49-AAFE-6EEDBB99AAD4}" dt="2024-06-19T03:39:45.582" v="2668" actId="478"/>
          <ac:spMkLst>
            <pc:docMk/>
            <pc:sldMk cId="1751718543" sldId="360"/>
            <ac:spMk id="3" creationId="{D2317759-3BA0-9E9C-AD99-C9A12D799442}"/>
          </ac:spMkLst>
        </pc:spChg>
        <pc:spChg chg="add mod">
          <ac:chgData name="Havig, Maquinn L." userId="9e2a6ea7-2c86-4780-9484-75ea2d208251" providerId="ADAL" clId="{A4E630F9-27FD-BA49-AAFE-6EEDBB99AAD4}" dt="2024-06-19T04:10:56.716" v="3055" actId="14100"/>
          <ac:spMkLst>
            <pc:docMk/>
            <pc:sldMk cId="1751718543" sldId="360"/>
            <ac:spMk id="5" creationId="{CCBE5FF9-07A6-E0FA-18BA-72512BFA5C87}"/>
          </ac:spMkLst>
        </pc:spChg>
        <pc:spChg chg="mod">
          <ac:chgData name="Havig, Maquinn L." userId="9e2a6ea7-2c86-4780-9484-75ea2d208251" providerId="ADAL" clId="{A4E630F9-27FD-BA49-AAFE-6EEDBB99AAD4}" dt="2024-06-27T21:26:20.015" v="3343" actId="20577"/>
          <ac:spMkLst>
            <pc:docMk/>
            <pc:sldMk cId="1751718543" sldId="360"/>
            <ac:spMk id="10" creationId="{CE036A36-DDD0-59D4-AEC4-3B215C662EEA}"/>
          </ac:spMkLst>
        </pc:spChg>
        <pc:picChg chg="del">
          <ac:chgData name="Havig, Maquinn L." userId="9e2a6ea7-2c86-4780-9484-75ea2d208251" providerId="ADAL" clId="{A4E630F9-27FD-BA49-AAFE-6EEDBB99AAD4}" dt="2024-06-19T03:39:41.794" v="2667" actId="478"/>
          <ac:picMkLst>
            <pc:docMk/>
            <pc:sldMk cId="1751718543" sldId="360"/>
            <ac:picMk id="4" creationId="{4B06F471-1AB0-B559-DD42-DCA10177DC1A}"/>
          </ac:picMkLst>
        </pc:picChg>
      </pc:sldChg>
      <pc:sldChg chg="modSp add del mod">
        <pc:chgData name="Havig, Maquinn L." userId="9e2a6ea7-2c86-4780-9484-75ea2d208251" providerId="ADAL" clId="{A4E630F9-27FD-BA49-AAFE-6EEDBB99AAD4}" dt="2024-06-27T21:26:21.845" v="3345" actId="20577"/>
        <pc:sldMkLst>
          <pc:docMk/>
          <pc:sldMk cId="2904410923" sldId="361"/>
        </pc:sldMkLst>
        <pc:spChg chg="mod">
          <ac:chgData name="Havig, Maquinn L." userId="9e2a6ea7-2c86-4780-9484-75ea2d208251" providerId="ADAL" clId="{A4E630F9-27FD-BA49-AAFE-6EEDBB99AAD4}" dt="2024-06-19T04:04:46.447" v="3006" actId="1076"/>
          <ac:spMkLst>
            <pc:docMk/>
            <pc:sldMk cId="2904410923" sldId="361"/>
            <ac:spMk id="5" creationId="{CCBE5FF9-07A6-E0FA-18BA-72512BFA5C87}"/>
          </ac:spMkLst>
        </pc:spChg>
        <pc:spChg chg="mod">
          <ac:chgData name="Havig, Maquinn L." userId="9e2a6ea7-2c86-4780-9484-75ea2d208251" providerId="ADAL" clId="{A4E630F9-27FD-BA49-AAFE-6EEDBB99AAD4}" dt="2024-06-27T21:26:21.845" v="3345" actId="20577"/>
          <ac:spMkLst>
            <pc:docMk/>
            <pc:sldMk cId="2904410923" sldId="361"/>
            <ac:spMk id="10" creationId="{CE036A36-DDD0-59D4-AEC4-3B215C662EEA}"/>
          </ac:spMkLst>
        </pc:spChg>
      </pc:sldChg>
      <pc:sldChg chg="addSp modSp add del mod">
        <pc:chgData name="Havig, Maquinn L." userId="9e2a6ea7-2c86-4780-9484-75ea2d208251" providerId="ADAL" clId="{A4E630F9-27FD-BA49-AAFE-6EEDBB99AAD4}" dt="2024-06-27T21:26:23.851" v="3347" actId="20577"/>
        <pc:sldMkLst>
          <pc:docMk/>
          <pc:sldMk cId="4186329803" sldId="362"/>
        </pc:sldMkLst>
        <pc:spChg chg="add mod">
          <ac:chgData name="Havig, Maquinn L." userId="9e2a6ea7-2c86-4780-9484-75ea2d208251" providerId="ADAL" clId="{A4E630F9-27FD-BA49-AAFE-6EEDBB99AAD4}" dt="2024-06-19T04:04:53.803" v="3007" actId="1076"/>
          <ac:spMkLst>
            <pc:docMk/>
            <pc:sldMk cId="4186329803" sldId="362"/>
            <ac:spMk id="3" creationId="{C151710A-50D6-636C-05E9-FBE56E918345}"/>
          </ac:spMkLst>
        </pc:spChg>
        <pc:spChg chg="mod">
          <ac:chgData name="Havig, Maquinn L." userId="9e2a6ea7-2c86-4780-9484-75ea2d208251" providerId="ADAL" clId="{A4E630F9-27FD-BA49-AAFE-6EEDBB99AAD4}" dt="2024-06-19T04:04:53.803" v="3007" actId="1076"/>
          <ac:spMkLst>
            <pc:docMk/>
            <pc:sldMk cId="4186329803" sldId="362"/>
            <ac:spMk id="5" creationId="{CCBE5FF9-07A6-E0FA-18BA-72512BFA5C87}"/>
          </ac:spMkLst>
        </pc:spChg>
        <pc:spChg chg="mod">
          <ac:chgData name="Havig, Maquinn L." userId="9e2a6ea7-2c86-4780-9484-75ea2d208251" providerId="ADAL" clId="{A4E630F9-27FD-BA49-AAFE-6EEDBB99AAD4}" dt="2024-06-27T21:26:23.851" v="3347" actId="20577"/>
          <ac:spMkLst>
            <pc:docMk/>
            <pc:sldMk cId="4186329803" sldId="362"/>
            <ac:spMk id="10" creationId="{CE036A36-DDD0-59D4-AEC4-3B215C662EEA}"/>
          </ac:spMkLst>
        </pc:spChg>
      </pc:sldChg>
      <pc:sldChg chg="delSp modSp add del mod">
        <pc:chgData name="Havig, Maquinn L." userId="9e2a6ea7-2c86-4780-9484-75ea2d208251" providerId="ADAL" clId="{A4E630F9-27FD-BA49-AAFE-6EEDBB99AAD4}" dt="2024-06-27T21:26:26.654" v="3349" actId="20577"/>
        <pc:sldMkLst>
          <pc:docMk/>
          <pc:sldMk cId="3080076819" sldId="363"/>
        </pc:sldMkLst>
        <pc:spChg chg="mod">
          <ac:chgData name="Havig, Maquinn L." userId="9e2a6ea7-2c86-4780-9484-75ea2d208251" providerId="ADAL" clId="{A4E630F9-27FD-BA49-AAFE-6EEDBB99AAD4}" dt="2024-06-19T03:45:32.319" v="2751" actId="14100"/>
          <ac:spMkLst>
            <pc:docMk/>
            <pc:sldMk cId="3080076819" sldId="363"/>
            <ac:spMk id="3" creationId="{C151710A-50D6-636C-05E9-FBE56E918345}"/>
          </ac:spMkLst>
        </pc:spChg>
        <pc:spChg chg="del">
          <ac:chgData name="Havig, Maquinn L." userId="9e2a6ea7-2c86-4780-9484-75ea2d208251" providerId="ADAL" clId="{A4E630F9-27FD-BA49-AAFE-6EEDBB99AAD4}" dt="2024-06-19T03:44:14.083" v="2724" actId="478"/>
          <ac:spMkLst>
            <pc:docMk/>
            <pc:sldMk cId="3080076819" sldId="363"/>
            <ac:spMk id="5" creationId="{CCBE5FF9-07A6-E0FA-18BA-72512BFA5C87}"/>
          </ac:spMkLst>
        </pc:spChg>
        <pc:spChg chg="mod">
          <ac:chgData name="Havig, Maquinn L." userId="9e2a6ea7-2c86-4780-9484-75ea2d208251" providerId="ADAL" clId="{A4E630F9-27FD-BA49-AAFE-6EEDBB99AAD4}" dt="2024-06-27T21:26:26.654" v="3349" actId="20577"/>
          <ac:spMkLst>
            <pc:docMk/>
            <pc:sldMk cId="3080076819" sldId="363"/>
            <ac:spMk id="10" creationId="{CE036A36-DDD0-59D4-AEC4-3B215C662EEA}"/>
          </ac:spMkLst>
        </pc:spChg>
      </pc:sldChg>
      <pc:sldChg chg="modSp add del mod">
        <pc:chgData name="Havig, Maquinn L." userId="9e2a6ea7-2c86-4780-9484-75ea2d208251" providerId="ADAL" clId="{A4E630F9-27FD-BA49-AAFE-6EEDBB99AAD4}" dt="2024-06-27T21:26:28.725" v="3351" actId="20577"/>
        <pc:sldMkLst>
          <pc:docMk/>
          <pc:sldMk cId="1708631148" sldId="364"/>
        </pc:sldMkLst>
        <pc:spChg chg="mod">
          <ac:chgData name="Havig, Maquinn L." userId="9e2a6ea7-2c86-4780-9484-75ea2d208251" providerId="ADAL" clId="{A4E630F9-27FD-BA49-AAFE-6EEDBB99AAD4}" dt="2024-06-19T03:48:14.554" v="2793" actId="20577"/>
          <ac:spMkLst>
            <pc:docMk/>
            <pc:sldMk cId="1708631148" sldId="364"/>
            <ac:spMk id="3" creationId="{C151710A-50D6-636C-05E9-FBE56E918345}"/>
          </ac:spMkLst>
        </pc:spChg>
        <pc:spChg chg="mod">
          <ac:chgData name="Havig, Maquinn L." userId="9e2a6ea7-2c86-4780-9484-75ea2d208251" providerId="ADAL" clId="{A4E630F9-27FD-BA49-AAFE-6EEDBB99AAD4}" dt="2024-06-27T21:26:28.725" v="3351" actId="20577"/>
          <ac:spMkLst>
            <pc:docMk/>
            <pc:sldMk cId="1708631148" sldId="364"/>
            <ac:spMk id="10" creationId="{CE036A36-DDD0-59D4-AEC4-3B215C662EEA}"/>
          </ac:spMkLst>
        </pc:spChg>
      </pc:sldChg>
      <pc:sldChg chg="modSp add del mod">
        <pc:chgData name="Havig, Maquinn L." userId="9e2a6ea7-2c86-4780-9484-75ea2d208251" providerId="ADAL" clId="{A4E630F9-27FD-BA49-AAFE-6EEDBB99AAD4}" dt="2024-06-27T21:26:30.730" v="3353" actId="20577"/>
        <pc:sldMkLst>
          <pc:docMk/>
          <pc:sldMk cId="2045422121" sldId="365"/>
        </pc:sldMkLst>
        <pc:spChg chg="mod">
          <ac:chgData name="Havig, Maquinn L." userId="9e2a6ea7-2c86-4780-9484-75ea2d208251" providerId="ADAL" clId="{A4E630F9-27FD-BA49-AAFE-6EEDBB99AAD4}" dt="2024-06-19T03:47:59.916" v="2792" actId="207"/>
          <ac:spMkLst>
            <pc:docMk/>
            <pc:sldMk cId="2045422121" sldId="365"/>
            <ac:spMk id="3" creationId="{C151710A-50D6-636C-05E9-FBE56E918345}"/>
          </ac:spMkLst>
        </pc:spChg>
        <pc:spChg chg="mod">
          <ac:chgData name="Havig, Maquinn L." userId="9e2a6ea7-2c86-4780-9484-75ea2d208251" providerId="ADAL" clId="{A4E630F9-27FD-BA49-AAFE-6EEDBB99AAD4}" dt="2024-06-27T21:26:30.730" v="3353" actId="20577"/>
          <ac:spMkLst>
            <pc:docMk/>
            <pc:sldMk cId="2045422121" sldId="365"/>
            <ac:spMk id="10" creationId="{CE036A36-DDD0-59D4-AEC4-3B215C662EEA}"/>
          </ac:spMkLst>
        </pc:spChg>
      </pc:sldChg>
      <pc:sldChg chg="addSp modSp add del mod">
        <pc:chgData name="Havig, Maquinn L." userId="9e2a6ea7-2c86-4780-9484-75ea2d208251" providerId="ADAL" clId="{A4E630F9-27FD-BA49-AAFE-6EEDBB99AAD4}" dt="2024-06-27T21:26:33.931" v="3355" actId="20577"/>
        <pc:sldMkLst>
          <pc:docMk/>
          <pc:sldMk cId="3227066137" sldId="366"/>
        </pc:sldMkLst>
        <pc:spChg chg="add">
          <ac:chgData name="Havig, Maquinn L." userId="9e2a6ea7-2c86-4780-9484-75ea2d208251" providerId="ADAL" clId="{A4E630F9-27FD-BA49-AAFE-6EEDBB99AAD4}" dt="2024-06-19T03:49:31.080" v="2817"/>
          <ac:spMkLst>
            <pc:docMk/>
            <pc:sldMk cId="3227066137" sldId="366"/>
            <ac:spMk id="2" creationId="{842BFF9F-25B2-03D8-C97C-48754B473337}"/>
          </ac:spMkLst>
        </pc:spChg>
        <pc:spChg chg="mod">
          <ac:chgData name="Havig, Maquinn L." userId="9e2a6ea7-2c86-4780-9484-75ea2d208251" providerId="ADAL" clId="{A4E630F9-27FD-BA49-AAFE-6EEDBB99AAD4}" dt="2024-06-19T04:05:07.343" v="3008" actId="948"/>
          <ac:spMkLst>
            <pc:docMk/>
            <pc:sldMk cId="3227066137" sldId="366"/>
            <ac:spMk id="3" creationId="{C151710A-50D6-636C-05E9-FBE56E918345}"/>
          </ac:spMkLst>
        </pc:spChg>
        <pc:spChg chg="add">
          <ac:chgData name="Havig, Maquinn L." userId="9e2a6ea7-2c86-4780-9484-75ea2d208251" providerId="ADAL" clId="{A4E630F9-27FD-BA49-AAFE-6EEDBB99AAD4}" dt="2024-06-19T03:49:31.080" v="2817"/>
          <ac:spMkLst>
            <pc:docMk/>
            <pc:sldMk cId="3227066137" sldId="366"/>
            <ac:spMk id="4" creationId="{E3403366-C9C0-1F84-ACC4-A95FE612A95F}"/>
          </ac:spMkLst>
        </pc:spChg>
        <pc:spChg chg="add mod">
          <ac:chgData name="Havig, Maquinn L." userId="9e2a6ea7-2c86-4780-9484-75ea2d208251" providerId="ADAL" clId="{A4E630F9-27FD-BA49-AAFE-6EEDBB99AAD4}" dt="2024-06-19T03:54:05.492" v="2932" actId="11"/>
          <ac:spMkLst>
            <pc:docMk/>
            <pc:sldMk cId="3227066137" sldId="366"/>
            <ac:spMk id="6" creationId="{64E5F64E-4F52-0096-9283-1DD031A8779F}"/>
          </ac:spMkLst>
        </pc:spChg>
        <pc:spChg chg="mod">
          <ac:chgData name="Havig, Maquinn L." userId="9e2a6ea7-2c86-4780-9484-75ea2d208251" providerId="ADAL" clId="{A4E630F9-27FD-BA49-AAFE-6EEDBB99AAD4}" dt="2024-06-27T21:26:33.931" v="3355" actId="20577"/>
          <ac:spMkLst>
            <pc:docMk/>
            <pc:sldMk cId="3227066137" sldId="366"/>
            <ac:spMk id="10" creationId="{CE036A36-DDD0-59D4-AEC4-3B215C662EEA}"/>
          </ac:spMkLst>
        </pc:spChg>
      </pc:sldChg>
      <pc:sldChg chg="modSp add del mod">
        <pc:chgData name="Havig, Maquinn L." userId="9e2a6ea7-2c86-4780-9484-75ea2d208251" providerId="ADAL" clId="{A4E630F9-27FD-BA49-AAFE-6EEDBB99AAD4}" dt="2024-06-27T21:26:07.901" v="3333" actId="20577"/>
        <pc:sldMkLst>
          <pc:docMk/>
          <pc:sldMk cId="3089698764" sldId="367"/>
        </pc:sldMkLst>
        <pc:spChg chg="mod">
          <ac:chgData name="Havig, Maquinn L." userId="9e2a6ea7-2c86-4780-9484-75ea2d208251" providerId="ADAL" clId="{A4E630F9-27FD-BA49-AAFE-6EEDBB99AAD4}" dt="2024-06-19T04:04:02.924" v="3004" actId="20577"/>
          <ac:spMkLst>
            <pc:docMk/>
            <pc:sldMk cId="3089698764" sldId="367"/>
            <ac:spMk id="3" creationId="{D2317759-3BA0-9E9C-AD99-C9A12D799442}"/>
          </ac:spMkLst>
        </pc:spChg>
        <pc:spChg chg="mod">
          <ac:chgData name="Havig, Maquinn L." userId="9e2a6ea7-2c86-4780-9484-75ea2d208251" providerId="ADAL" clId="{A4E630F9-27FD-BA49-AAFE-6EEDBB99AAD4}" dt="2024-06-27T21:26:07.901" v="3333" actId="20577"/>
          <ac:spMkLst>
            <pc:docMk/>
            <pc:sldMk cId="3089698764" sldId="367"/>
            <ac:spMk id="10" creationId="{CE036A36-DDD0-59D4-AEC4-3B215C662EEA}"/>
          </ac:spMkLst>
        </pc:spChg>
      </pc:sldChg>
      <pc:sldChg chg="del">
        <pc:chgData name="Havig, Maquinn L." userId="9e2a6ea7-2c86-4780-9484-75ea2d208251" providerId="ADAL" clId="{A4E630F9-27FD-BA49-AAFE-6EEDBB99AAD4}" dt="2024-06-27T21:24:12.260" v="3291" actId="2696"/>
        <pc:sldMkLst>
          <pc:docMk/>
          <pc:sldMk cId="1216639044" sldId="368"/>
        </pc:sldMkLst>
      </pc:sldChg>
      <pc:sldChg chg="del">
        <pc:chgData name="Havig, Maquinn L." userId="9e2a6ea7-2c86-4780-9484-75ea2d208251" providerId="ADAL" clId="{A4E630F9-27FD-BA49-AAFE-6EEDBB99AAD4}" dt="2024-06-27T21:24:12.270" v="3292" actId="2696"/>
        <pc:sldMkLst>
          <pc:docMk/>
          <pc:sldMk cId="1912779970" sldId="369"/>
        </pc:sldMkLst>
      </pc:sldChg>
      <pc:sldChg chg="del">
        <pc:chgData name="Havig, Maquinn L." userId="9e2a6ea7-2c86-4780-9484-75ea2d208251" providerId="ADAL" clId="{A4E630F9-27FD-BA49-AAFE-6EEDBB99AAD4}" dt="2024-06-27T21:24:12.278" v="3293" actId="2696"/>
        <pc:sldMkLst>
          <pc:docMk/>
          <pc:sldMk cId="1203237312" sldId="370"/>
        </pc:sldMkLst>
      </pc:sldChg>
      <pc:sldChg chg="del">
        <pc:chgData name="Havig, Maquinn L." userId="9e2a6ea7-2c86-4780-9484-75ea2d208251" providerId="ADAL" clId="{A4E630F9-27FD-BA49-AAFE-6EEDBB99AAD4}" dt="2024-06-27T21:24:12.288" v="3294" actId="2696"/>
        <pc:sldMkLst>
          <pc:docMk/>
          <pc:sldMk cId="3689318243" sldId="371"/>
        </pc:sldMkLst>
      </pc:sldChg>
    </pc:docChg>
  </pc:docChgLst>
</pc:chgInfo>
</file>

<file path=ppt/comments/modernComment_133_7749EB92.xml><?xml version="1.0" encoding="utf-8"?>
<p188:cmLst xmlns:a="http://schemas.openxmlformats.org/drawingml/2006/main" xmlns:r="http://schemas.openxmlformats.org/officeDocument/2006/relationships" xmlns:p188="http://schemas.microsoft.com/office/powerpoint/2018/8/main">
  <p188:cm id="{D074E8FE-F769-3049-BAC8-7FA967C7CB7C}" authorId="{32766C3C-98B5-7657-23F5-728F6081F7BA}" created="2024-06-19T03:59:37.229">
    <pc:sldMkLst xmlns:pc="http://schemas.microsoft.com/office/powerpoint/2013/main/command">
      <pc:docMk/>
      <pc:sldMk cId="2001333138" sldId="307"/>
    </pc:sldMkLst>
    <p188:txBody>
      <a:bodyPr/>
      <a:lstStyle/>
      <a:p>
        <a:r>
          <a:rPr lang="en-US"/>
          <a:t>NEED IMAGE</a:t>
        </a:r>
      </a:p>
    </p188:txBody>
  </p188:cm>
</p188:cmLst>
</file>

<file path=ppt/comments/modernComment_138_EA3D0D55.xml><?xml version="1.0" encoding="utf-8"?>
<p188:cmLst xmlns:a="http://schemas.openxmlformats.org/drawingml/2006/main" xmlns:r="http://schemas.openxmlformats.org/officeDocument/2006/relationships" xmlns:p188="http://schemas.microsoft.com/office/powerpoint/2018/8/main">
  <p188:cm id="{68611EA2-9DFA-144B-B10A-3E0D5F15E612}" authorId="{32766C3C-98B5-7657-23F5-728F6081F7BA}" created="2024-06-18T22:49:56.412">
    <pc:sldMkLst xmlns:pc="http://schemas.microsoft.com/office/powerpoint/2013/main/command">
      <pc:docMk/>
      <pc:sldMk cId="3929869653" sldId="312"/>
    </pc:sldMkLst>
    <p188:txBody>
      <a:bodyPr/>
      <a:lstStyle/>
      <a:p>
        <a:r>
          <a:rPr lang="en-US"/>
          <a:t>There’s an image for this on Canvas but it isn’t loading for 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00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59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986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4657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7197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736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127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154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9686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67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55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765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7205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89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714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631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929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7441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151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497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051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5229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77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8202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027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4130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7343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5701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2907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0406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9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340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966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2932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7108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19938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456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821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832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7099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3212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801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8658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0200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8069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81394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7674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65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6682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54280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51229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417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926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5884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4643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8577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87898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44681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85190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77133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8449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1698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973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98987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32234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39458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77559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160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233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3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grpSp>
        <p:nvGrpSpPr>
          <p:cNvPr id="27" name="Google Shape;27;p21"/>
          <p:cNvGrpSpPr/>
          <p:nvPr/>
        </p:nvGrpSpPr>
        <p:grpSpPr>
          <a:xfrm>
            <a:off x="0" y="-8467"/>
            <a:ext cx="12192000" cy="6866467"/>
            <a:chOff x="0" y="-8467"/>
            <a:chExt cx="12192000" cy="6866467"/>
          </a:xfrm>
        </p:grpSpPr>
        <p:sp>
          <p:nvSpPr>
            <p:cNvPr id="28" name="Google Shape;28;p21"/>
            <p:cNvSpPr/>
            <p:nvPr/>
          </p:nvSpPr>
          <p:spPr>
            <a:xfrm>
              <a:off x="0" y="-7862"/>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9" name="Google Shape;29;p21"/>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30" name="Google Shape;30;p21"/>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31" name="Google Shape;31;p2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2" name="Google Shape;32;p2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21"/>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5" name="Google Shape;35;p2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6" name="Google Shape;36;p2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21"/>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1"/>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0" name="Google Shape;40;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30"/>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0"/>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3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31"/>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1"/>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31"/>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4" name="Google Shape;104;p3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31"/>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08" name="Google Shape;108;p31"/>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32"/>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2"/>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3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33"/>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3"/>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8" name="Google Shape;118;p33"/>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9" name="Google Shape;119;p3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33"/>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
        <p:nvSpPr>
          <p:cNvPr id="123" name="Google Shape;123;p33"/>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4"/>
        <p:cNvGrpSpPr/>
        <p:nvPr/>
      </p:nvGrpSpPr>
      <p:grpSpPr>
        <a:xfrm>
          <a:off x="0" y="0"/>
          <a:ext cx="0" cy="0"/>
          <a:chOff x="0" y="0"/>
          <a:chExt cx="0" cy="0"/>
        </a:xfrm>
      </p:grpSpPr>
      <p:sp>
        <p:nvSpPr>
          <p:cNvPr id="125" name="Google Shape;125;p34"/>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3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8" name="Google Shape;128;p3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5"/>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3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36"/>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6"/>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3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6" name="Google Shape;46;p2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3"/>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2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8" name="Google Shape;58;p24"/>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5" name="Google Shape;65;p25"/>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6" name="Google Shape;66;p25"/>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25"/>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2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28"/>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4" name="Google Shape;84;p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29"/>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9"/>
          <p:cNvSpPr>
            <a:spLocks noGrp="1"/>
          </p:cNvSpPr>
          <p:nvPr>
            <p:ph type="pic" idx="2"/>
          </p:nvPr>
        </p:nvSpPr>
        <p:spPr>
          <a:xfrm>
            <a:off x="677334" y="609600"/>
            <a:ext cx="8596668" cy="3845718"/>
          </a:xfrm>
          <a:prstGeom prst="rect">
            <a:avLst/>
          </a:prstGeom>
          <a:noFill/>
          <a:ln>
            <a:noFill/>
          </a:ln>
        </p:spPr>
      </p:sp>
      <p:sp>
        <p:nvSpPr>
          <p:cNvPr id="90" name="Google Shape;90;p29"/>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2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0"/>
          <p:cNvGrpSpPr/>
          <p:nvPr/>
        </p:nvGrpSpPr>
        <p:grpSpPr>
          <a:xfrm>
            <a:off x="0" y="-8467"/>
            <a:ext cx="12192000" cy="6866467"/>
            <a:chOff x="0" y="-8467"/>
            <a:chExt cx="12192000" cy="6866467"/>
          </a:xfrm>
        </p:grpSpPr>
        <p:cxnSp>
          <p:nvCxnSpPr>
            <p:cNvPr id="11" name="Google Shape;11;p20"/>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12" name="Google Shape;12;p20"/>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13" name="Google Shape;13;p2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2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20"/>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2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2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20"/>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0"/>
            <p:cNvSpPr/>
            <p:nvPr/>
          </p:nvSpPr>
          <p:spPr>
            <a:xfrm>
              <a:off x="0" y="4013200"/>
              <a:ext cx="448733" cy="2844800"/>
            </a:xfrm>
            <a:prstGeom prst="triangle">
              <a:avLst>
                <a:gd name="adj" fmla="val 0"/>
              </a:avLst>
            </a:prstGeom>
            <a:solidFill>
              <a:schemeClr val="accen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2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2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2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33_7749EB9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38_EA3D0D55.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reativecommons.org/licenses/by/2.0/" TargetMode="External"/><Relationship Id="rId5" Type="http://schemas.openxmlformats.org/officeDocument/2006/relationships/hyperlink" Target="https://www.flickr.com/photos/itupictures/" TargetMode="External"/><Relationship Id="rId4" Type="http://schemas.openxmlformats.org/officeDocument/2006/relationships/hyperlink" Target="https://www.flickr.com/photos/itupictures/16039815164"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Sea_ice#/media/File:Arctic_ice.jpg" TargetMode="External"/><Relationship Id="rId3" Type="http://schemas.openxmlformats.org/officeDocument/2006/relationships/image" Target="../media/image3.jpeg"/><Relationship Id="rId7" Type="http://schemas.openxmlformats.org/officeDocument/2006/relationships/hyperlink" Target="https://creativecommons.org/licenses/by/2.0/deed.e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flickr.com/people/187794252@N03" TargetMode="External"/><Relationship Id="rId5" Type="http://schemas.openxmlformats.org/officeDocument/2006/relationships/hyperlink" Target="https://commons.wikimedia.org/wiki/File:Woman_listening_to_music_with_wireless_headphones_neon_light_%2850810419882%29.jpg" TargetMode="External"/><Relationship Id="rId10" Type="http://schemas.openxmlformats.org/officeDocument/2006/relationships/hyperlink" Target="https://creativecommons.org/licenses/by/2.0/" TargetMode="External"/><Relationship Id="rId4" Type="http://schemas.openxmlformats.org/officeDocument/2006/relationships/image" Target="../media/image4.jpeg"/><Relationship Id="rId9" Type="http://schemas.openxmlformats.org/officeDocument/2006/relationships/hyperlink" Target="https://www.flickr.com/photos/usgeologicalsurvey/4370267907/in/set-72157623467470824"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lickr.com/photos/jdhancoc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hyperlink" Target="https://creativecommons.org/licenses/by/2.0/"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jpeg"/><Relationship Id="rId7" Type="http://schemas.openxmlformats.org/officeDocument/2006/relationships/hyperlink" Target="https://creativecommons.org/licenses/by-sa/3.0/deed.e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 TargetMode="External"/><Relationship Id="rId5" Type="http://schemas.openxmlformats.org/officeDocument/2006/relationships/hyperlink" Target="https://en.wikipedia.org/wiki/User:Joneboi" TargetMode="External"/><Relationship Id="rId4" Type="http://schemas.openxmlformats.org/officeDocument/2006/relationships/hyperlink" Target="https://commons.wikimedia.org/wiki/File:Bank_of_America_Washington_DC.jpg" TargetMode="External"/><Relationship Id="rId9" Type="http://schemas.openxmlformats.org/officeDocument/2006/relationships/hyperlink" Target="https://commons.wikimedia.org/wiki/File:Cybersecurity.pn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J4Wdy0Wc_xQ?feature=oembed" TargetMode="External"/><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cfj6yaYE86U?feature=oembed" TargetMode="Externa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kaggle.com/datasets/mlg-ulb/creditcardfraud"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ideo" Target="https://www.youtube.com/embed/ONNk9ypWzeU?feature=oembed" TargetMode="External"/><Relationship Id="rId4" Type="http://schemas.openxmlformats.org/officeDocument/2006/relationships/image" Target="../media/image19.jpe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ideo" Target="https://www.youtube.com/embed/PbzjDIKWKSw?feature=oembed" TargetMode="External"/><Relationship Id="rId4" Type="http://schemas.openxmlformats.org/officeDocument/2006/relationships/image" Target="../media/image21.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machine-learning.paperspace.com/wiki/machine-learning-models-explaine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labelyourdata.com/articles/how-to-choose-a-machine-learning-algorith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kaggle.com/general/263565"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towardsdatascience.com/september-edition-machine-learning-case-studies-a3a61dc94f2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xfrm>
            <a:off x="400050" y="437093"/>
            <a:ext cx="9144000" cy="2387600"/>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rgbClr val="005496"/>
              </a:buClr>
              <a:buSzPts val="5400"/>
              <a:buFont typeface="Trebuchet MS"/>
              <a:buNone/>
            </a:pPr>
            <a:r>
              <a:rPr lang="en-US" b="1" dirty="0">
                <a:solidFill>
                  <a:srgbClr val="005496"/>
                </a:solidFill>
                <a:latin typeface="Trebuchet MS"/>
                <a:ea typeface="Trebuchet MS"/>
                <a:cs typeface="Trebuchet MS"/>
                <a:sym typeface="Trebuchet MS"/>
              </a:rPr>
              <a:t>AI Section 4: Sources of Data and Data Types</a:t>
            </a:r>
            <a:endParaRPr dirty="0"/>
          </a:p>
        </p:txBody>
      </p:sp>
      <p:pic>
        <p:nvPicPr>
          <p:cNvPr id="149" name="Google Shape;149;p1"/>
          <p:cNvPicPr preferRelativeResize="0"/>
          <p:nvPr/>
        </p:nvPicPr>
        <p:blipFill rotWithShape="1">
          <a:blip r:embed="rId3">
            <a:alphaModFix/>
          </a:blip>
          <a:srcRect/>
          <a:stretch/>
        </p:blipFill>
        <p:spPr>
          <a:xfrm>
            <a:off x="783693" y="4201752"/>
            <a:ext cx="5014390" cy="2219155"/>
          </a:xfrm>
          <a:prstGeom prst="rect">
            <a:avLst/>
          </a:prstGeom>
          <a:noFill/>
          <a:ln>
            <a:noFill/>
          </a:ln>
        </p:spPr>
      </p:pic>
      <p:pic>
        <p:nvPicPr>
          <p:cNvPr id="150" name="Google Shape;150;p1"/>
          <p:cNvPicPr preferRelativeResize="0"/>
          <p:nvPr/>
        </p:nvPicPr>
        <p:blipFill rotWithShape="1">
          <a:blip r:embed="rId4">
            <a:alphaModFix/>
          </a:blip>
          <a:srcRect/>
          <a:stretch/>
        </p:blipFill>
        <p:spPr>
          <a:xfrm>
            <a:off x="6276975" y="3593918"/>
            <a:ext cx="3130022" cy="31300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200"/>
              <a:buFont typeface="Trebuchet MS"/>
              <a:buNone/>
            </a:pPr>
            <a:r>
              <a:rPr lang="en-US" b="1" dirty="0">
                <a:solidFill>
                  <a:srgbClr val="005496"/>
                </a:solidFill>
              </a:rPr>
              <a:t>Background – Unsupervised Learning</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7135407" cy="1908215"/>
          </a:xfrm>
          <a:prstGeom prst="rect">
            <a:avLst/>
          </a:prstGeom>
          <a:noFill/>
        </p:spPr>
        <p:txBody>
          <a:bodyPr wrap="square">
            <a:spAutoFit/>
          </a:bodyPr>
          <a:lstStyle/>
          <a:p>
            <a:pPr algn="l">
              <a:spcBef>
                <a:spcPts val="600"/>
              </a:spcBef>
              <a:spcAft>
                <a:spcPts val="600"/>
              </a:spcAft>
            </a:pPr>
            <a:r>
              <a:rPr lang="en-US" sz="1800" b="1" dirty="0">
                <a:solidFill>
                  <a:srgbClr val="FF7823"/>
                </a:solidFill>
                <a:latin typeface="Trebuchet MS" panose="020B0703020202090204" pitchFamily="34" charset="0"/>
              </a:rPr>
              <a:t>Association</a:t>
            </a:r>
            <a:r>
              <a:rPr lang="en-US" sz="1800" dirty="0">
                <a:solidFill>
                  <a:srgbClr val="005496"/>
                </a:solidFill>
                <a:latin typeface="Trebuchet MS" panose="020B0703020202090204" pitchFamily="34" charset="0"/>
              </a:rPr>
              <a:t> - another type of unsupervised learning method that uses different rules to find </a:t>
            </a:r>
            <a:r>
              <a:rPr lang="en-US" sz="1800" b="1" dirty="0">
                <a:solidFill>
                  <a:srgbClr val="005496"/>
                </a:solidFill>
                <a:latin typeface="Trebuchet MS" panose="020B0703020202090204" pitchFamily="34" charset="0"/>
              </a:rPr>
              <a:t>relationships</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between</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variables</a:t>
            </a:r>
            <a:r>
              <a:rPr lang="en-US" sz="1800" dirty="0">
                <a:solidFill>
                  <a:srgbClr val="005496"/>
                </a:solidFill>
                <a:latin typeface="Trebuchet MS" panose="020B0703020202090204" pitchFamily="34" charset="0"/>
              </a:rPr>
              <a:t> in a given dataset. </a:t>
            </a:r>
          </a:p>
          <a:p>
            <a:pPr algn="l">
              <a:spcBef>
                <a:spcPts val="600"/>
              </a:spcBef>
              <a:spcAft>
                <a:spcPts val="600"/>
              </a:spcAft>
            </a:pPr>
            <a:r>
              <a:rPr lang="en-US" sz="1800" dirty="0">
                <a:solidFill>
                  <a:srgbClr val="005496"/>
                </a:solidFill>
                <a:latin typeface="Trebuchet MS" panose="020B0703020202090204" pitchFamily="34" charset="0"/>
              </a:rPr>
              <a:t>These methods are frequently used for market basket analysis and recommendation engines, along the lines of “Customers Who Bought This Item Also Bought” recommendations.</a:t>
            </a:r>
          </a:p>
        </p:txBody>
      </p:sp>
    </p:spTree>
    <p:extLst>
      <p:ext uri="{BB962C8B-B14F-4D97-AF65-F5344CB8AC3E}">
        <p14:creationId xmlns:p14="http://schemas.microsoft.com/office/powerpoint/2010/main" val="173548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200"/>
              <a:buFont typeface="Trebuchet MS"/>
              <a:buNone/>
            </a:pPr>
            <a:r>
              <a:rPr lang="en-US" b="1" dirty="0">
                <a:solidFill>
                  <a:srgbClr val="005496"/>
                </a:solidFill>
              </a:rPr>
              <a:t>Background – Unsupervised Learning</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7135407" cy="2339102"/>
          </a:xfrm>
          <a:prstGeom prst="rect">
            <a:avLst/>
          </a:prstGeom>
          <a:noFill/>
        </p:spPr>
        <p:txBody>
          <a:bodyPr wrap="square">
            <a:spAutoFit/>
          </a:bodyPr>
          <a:lstStyle/>
          <a:p>
            <a:pPr algn="l">
              <a:spcBef>
                <a:spcPts val="600"/>
              </a:spcBef>
              <a:spcAft>
                <a:spcPts val="600"/>
              </a:spcAft>
            </a:pPr>
            <a:r>
              <a:rPr lang="en-US" sz="1800" b="1" dirty="0">
                <a:solidFill>
                  <a:srgbClr val="FF7823"/>
                </a:solidFill>
                <a:latin typeface="Trebuchet MS" panose="020B0703020202090204" pitchFamily="34" charset="0"/>
              </a:rPr>
              <a:t>Dimensionality reduction </a:t>
            </a:r>
            <a:r>
              <a:rPr lang="en-US" sz="1800" dirty="0">
                <a:solidFill>
                  <a:srgbClr val="005496"/>
                </a:solidFill>
                <a:latin typeface="Trebuchet MS" panose="020B0703020202090204" pitchFamily="34" charset="0"/>
              </a:rPr>
              <a:t>- a learning technique used when the </a:t>
            </a:r>
            <a:r>
              <a:rPr lang="en-US" sz="1800" b="1" dirty="0">
                <a:solidFill>
                  <a:srgbClr val="005496"/>
                </a:solidFill>
                <a:latin typeface="Trebuchet MS" panose="020B0703020202090204" pitchFamily="34" charset="0"/>
              </a:rPr>
              <a:t>number of features </a:t>
            </a:r>
            <a:r>
              <a:rPr lang="en-US" sz="1800" dirty="0">
                <a:solidFill>
                  <a:srgbClr val="005496"/>
                </a:solidFill>
                <a:latin typeface="Trebuchet MS" panose="020B0703020202090204" pitchFamily="34" charset="0"/>
              </a:rPr>
              <a:t>(or dimensions) in a given dataset </a:t>
            </a:r>
            <a:r>
              <a:rPr lang="en-US" sz="1800" b="1" dirty="0">
                <a:solidFill>
                  <a:srgbClr val="005496"/>
                </a:solidFill>
                <a:latin typeface="Trebuchet MS" panose="020B0703020202090204" pitchFamily="34" charset="0"/>
              </a:rPr>
              <a:t>is too high</a:t>
            </a:r>
            <a:r>
              <a:rPr lang="en-US" sz="1800" dirty="0">
                <a:solidFill>
                  <a:srgbClr val="005496"/>
                </a:solidFill>
                <a:latin typeface="Trebuchet MS" panose="020B0703020202090204" pitchFamily="34" charset="0"/>
              </a:rPr>
              <a:t>. </a:t>
            </a:r>
          </a:p>
          <a:p>
            <a:pPr algn="l">
              <a:spcBef>
                <a:spcPts val="600"/>
              </a:spcBef>
              <a:spcAft>
                <a:spcPts val="600"/>
              </a:spcAft>
            </a:pPr>
            <a:r>
              <a:rPr lang="en-US" sz="1800" dirty="0">
                <a:solidFill>
                  <a:srgbClr val="005496"/>
                </a:solidFill>
                <a:latin typeface="Trebuchet MS" panose="020B0703020202090204" pitchFamily="34" charset="0"/>
              </a:rPr>
              <a:t>It reduces the number of data inputs to a manageable size while also preserving the data integrity. </a:t>
            </a:r>
          </a:p>
          <a:p>
            <a:pPr algn="l">
              <a:spcBef>
                <a:spcPts val="600"/>
              </a:spcBef>
              <a:spcAft>
                <a:spcPts val="600"/>
              </a:spcAft>
            </a:pPr>
            <a:r>
              <a:rPr lang="en-US" sz="1800" dirty="0">
                <a:solidFill>
                  <a:srgbClr val="005496"/>
                </a:solidFill>
                <a:latin typeface="Trebuchet MS" panose="020B0703020202090204" pitchFamily="34" charset="0"/>
              </a:rPr>
              <a:t>Often, this technique is used in the preprocessing data stage, such as when autoencoders remove noise from visual data to improve picture quality.  </a:t>
            </a:r>
          </a:p>
        </p:txBody>
      </p:sp>
    </p:spTree>
    <p:extLst>
      <p:ext uri="{BB962C8B-B14F-4D97-AF65-F5344CB8AC3E}">
        <p14:creationId xmlns:p14="http://schemas.microsoft.com/office/powerpoint/2010/main" val="1985949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200"/>
              <a:buFont typeface="Trebuchet MS"/>
              <a:buNone/>
            </a:pPr>
            <a:r>
              <a:rPr lang="en-US" b="1" dirty="0">
                <a:solidFill>
                  <a:srgbClr val="005496"/>
                </a:solidFill>
              </a:rPr>
              <a:t>Background</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8479026" cy="923330"/>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The main distinction between the two approaches is the use of labeled datasets. To put it simply, supervised learning uses labeled input and output data, while an unsupervised learning algorithm does not.</a:t>
            </a:r>
          </a:p>
        </p:txBody>
      </p:sp>
      <p:pic>
        <p:nvPicPr>
          <p:cNvPr id="4" name="Picture 3" descr="A diagram of a group of objects&#10;&#10;Description automatically generated with medium confidence">
            <a:extLst>
              <a:ext uri="{FF2B5EF4-FFF2-40B4-BE49-F238E27FC236}">
                <a16:creationId xmlns:a16="http://schemas.microsoft.com/office/drawing/2014/main" id="{93744644-0E8D-5498-C695-248974223D71}"/>
              </a:ext>
            </a:extLst>
          </p:cNvPr>
          <p:cNvPicPr>
            <a:picLocks noChangeAspect="1"/>
          </p:cNvPicPr>
          <p:nvPr/>
        </p:nvPicPr>
        <p:blipFill>
          <a:blip r:embed="rId3"/>
          <a:stretch>
            <a:fillRect/>
          </a:stretch>
        </p:blipFill>
        <p:spPr>
          <a:xfrm>
            <a:off x="677331" y="2730757"/>
            <a:ext cx="3325179" cy="3562692"/>
          </a:xfrm>
          <a:prstGeom prst="rect">
            <a:avLst/>
          </a:prstGeom>
          <a:ln>
            <a:noFill/>
          </a:ln>
          <a:effectLst>
            <a:outerShdw blurRad="292100" dist="139700" dir="2700000" algn="tl" rotWithShape="0">
              <a:srgbClr val="333333">
                <a:alpha val="65000"/>
              </a:srgbClr>
            </a:outerShdw>
          </a:effectLst>
        </p:spPr>
      </p:pic>
      <p:pic>
        <p:nvPicPr>
          <p:cNvPr id="6" name="Picture 5" descr="A diagram of a machine learning type&#10;&#10;Description automatically generated">
            <a:extLst>
              <a:ext uri="{FF2B5EF4-FFF2-40B4-BE49-F238E27FC236}">
                <a16:creationId xmlns:a16="http://schemas.microsoft.com/office/drawing/2014/main" id="{F4976880-BFCC-D1D8-4443-6E1EC2165259}"/>
              </a:ext>
            </a:extLst>
          </p:cNvPr>
          <p:cNvPicPr>
            <a:picLocks noChangeAspect="1"/>
          </p:cNvPicPr>
          <p:nvPr/>
        </p:nvPicPr>
        <p:blipFill>
          <a:blip r:embed="rId4"/>
          <a:stretch>
            <a:fillRect/>
          </a:stretch>
        </p:blipFill>
        <p:spPr>
          <a:xfrm>
            <a:off x="4281548" y="2974030"/>
            <a:ext cx="6697430" cy="3076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6340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Energy Use and Requirements for Machine Learning </a:t>
            </a:r>
            <a:br>
              <a:rPr lang="en-US" b="1" dirty="0">
                <a:solidFill>
                  <a:srgbClr val="005496"/>
                </a:solidFill>
              </a:rPr>
            </a:br>
            <a:br>
              <a:rPr lang="en-US" b="1" dirty="0">
                <a:solidFill>
                  <a:srgbClr val="005496"/>
                </a:solidFill>
              </a:rPr>
            </a:br>
            <a:endParaRPr b="1" dirty="0">
              <a:solidFill>
                <a:srgbClr val="005496"/>
              </a:solidFill>
            </a:endParaRPr>
          </a:p>
        </p:txBody>
      </p:sp>
      <p:sp>
        <p:nvSpPr>
          <p:cNvPr id="3" name="TextBox 2">
            <a:extLst>
              <a:ext uri="{FF2B5EF4-FFF2-40B4-BE49-F238E27FC236}">
                <a16:creationId xmlns:a16="http://schemas.microsoft.com/office/drawing/2014/main" id="{0435D743-C6D6-8C3C-36B8-79C491201737}"/>
              </a:ext>
            </a:extLst>
          </p:cNvPr>
          <p:cNvSpPr txBox="1"/>
          <p:nvPr/>
        </p:nvSpPr>
        <p:spPr>
          <a:xfrm>
            <a:off x="677334" y="1930400"/>
            <a:ext cx="4895563" cy="3046988"/>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These models can use </a:t>
            </a:r>
            <a:r>
              <a:rPr lang="en-US" sz="1800" b="1" dirty="0">
                <a:solidFill>
                  <a:srgbClr val="005496"/>
                </a:solidFill>
                <a:latin typeface="Trebuchet MS" panose="020B0703020202090204" pitchFamily="34" charset="0"/>
              </a:rPr>
              <a:t>large amounts of</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energy</a:t>
            </a:r>
            <a:r>
              <a:rPr lang="en-US" sz="1800" dirty="0">
                <a:solidFill>
                  <a:srgbClr val="005496"/>
                </a:solidFill>
                <a:latin typeface="Trebuchet MS" panose="020B0703020202090204" pitchFamily="34" charset="0"/>
              </a:rPr>
              <a:t> and </a:t>
            </a:r>
            <a:r>
              <a:rPr lang="en-US" sz="1800" b="1" dirty="0">
                <a:solidFill>
                  <a:srgbClr val="005496"/>
                </a:solidFill>
                <a:latin typeface="Trebuchet MS" panose="020B0703020202090204" pitchFamily="34" charset="0"/>
              </a:rPr>
              <a:t>computing power</a:t>
            </a:r>
            <a:r>
              <a:rPr lang="en-US" sz="1800" dirty="0">
                <a:solidFill>
                  <a:srgbClr val="005496"/>
                </a:solidFill>
                <a:latin typeface="Trebuchet MS" panose="020B0703020202090204" pitchFamily="34" charset="0"/>
              </a:rPr>
              <a:t>. </a:t>
            </a:r>
          </a:p>
          <a:p>
            <a:pPr algn="l">
              <a:spcBef>
                <a:spcPts val="600"/>
              </a:spcBef>
              <a:spcAft>
                <a:spcPts val="600"/>
              </a:spcAft>
            </a:pPr>
            <a:r>
              <a:rPr lang="en-US" sz="1800" dirty="0">
                <a:solidFill>
                  <a:srgbClr val="005496"/>
                </a:solidFill>
                <a:latin typeface="Trebuchet MS" panose="020B0703020202090204" pitchFamily="34" charset="0"/>
              </a:rPr>
              <a:t>They also require specialized hardware including: </a:t>
            </a:r>
          </a:p>
          <a:p>
            <a:pPr algn="l">
              <a:spcBef>
                <a:spcPts val="600"/>
              </a:spcBef>
              <a:spcAft>
                <a:spcPts val="600"/>
              </a:spcAft>
            </a:pPr>
            <a:r>
              <a:rPr lang="en-US" sz="1800" dirty="0">
                <a:solidFill>
                  <a:srgbClr val="005496"/>
                </a:solidFill>
                <a:latin typeface="Trebuchet MS" panose="020B0703020202090204" pitchFamily="34" charset="0"/>
              </a:rPr>
              <a:t>Specialized Graphics Processing Units (GPU), Central Processing Units (CPU), Coprocessors and AI accelerators… </a:t>
            </a:r>
          </a:p>
          <a:p>
            <a:pPr algn="l">
              <a:spcBef>
                <a:spcPts val="600"/>
              </a:spcBef>
              <a:spcAft>
                <a:spcPts val="600"/>
              </a:spcAft>
            </a:pPr>
            <a:r>
              <a:rPr lang="en-US" sz="1800" dirty="0">
                <a:solidFill>
                  <a:srgbClr val="005496"/>
                </a:solidFill>
                <a:latin typeface="Trebuchet MS" panose="020B0703020202090204" pitchFamily="34" charset="0"/>
              </a:rPr>
              <a:t>…costing </a:t>
            </a:r>
            <a:r>
              <a:rPr lang="en-US" sz="1800" b="1" dirty="0">
                <a:solidFill>
                  <a:srgbClr val="005496"/>
                </a:solidFill>
                <a:latin typeface="Trebuchet MS" panose="020B0703020202090204" pitchFamily="34" charset="0"/>
              </a:rPr>
              <a:t>large amounts of money</a:t>
            </a:r>
            <a:r>
              <a:rPr lang="en-US" sz="1800" dirty="0">
                <a:solidFill>
                  <a:srgbClr val="005496"/>
                </a:solidFill>
                <a:latin typeface="Trebuchet MS" panose="020B0703020202090204" pitchFamily="34" charset="0"/>
              </a:rPr>
              <a:t>. </a:t>
            </a:r>
            <a:br>
              <a:rPr lang="en-US" sz="2400" b="0" i="0" dirty="0">
                <a:solidFill>
                  <a:srgbClr val="2D3B45"/>
                </a:solidFill>
                <a:effectLst/>
                <a:highlight>
                  <a:srgbClr val="FFFFFF"/>
                </a:highlight>
                <a:latin typeface="Lato Extended"/>
              </a:rPr>
            </a:br>
            <a:endParaRPr lang="en-US" sz="1800" dirty="0">
              <a:solidFill>
                <a:srgbClr val="005496"/>
              </a:solidFill>
              <a:latin typeface="Trebuchet MS" panose="020B0703020202090204" pitchFamily="34" charset="0"/>
            </a:endParaRPr>
          </a:p>
        </p:txBody>
      </p:sp>
    </p:spTree>
    <p:extLst>
      <p:ext uri="{BB962C8B-B14F-4D97-AF65-F5344CB8AC3E}">
        <p14:creationId xmlns:p14="http://schemas.microsoft.com/office/powerpoint/2010/main" val="2001333138"/>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Energy Use and Requirements for Machine Learning </a:t>
            </a:r>
            <a:br>
              <a:rPr lang="en-US" b="1" dirty="0">
                <a:solidFill>
                  <a:srgbClr val="005496"/>
                </a:solidFill>
              </a:rPr>
            </a:br>
            <a:br>
              <a:rPr lang="en-US" b="1" dirty="0">
                <a:solidFill>
                  <a:srgbClr val="005496"/>
                </a:solidFill>
              </a:rPr>
            </a:br>
            <a:endParaRPr b="1" dirty="0">
              <a:solidFill>
                <a:srgbClr val="005496"/>
              </a:solidFill>
            </a:endParaRPr>
          </a:p>
        </p:txBody>
      </p:sp>
      <p:sp>
        <p:nvSpPr>
          <p:cNvPr id="3" name="TextBox 2">
            <a:extLst>
              <a:ext uri="{FF2B5EF4-FFF2-40B4-BE49-F238E27FC236}">
                <a16:creationId xmlns:a16="http://schemas.microsoft.com/office/drawing/2014/main" id="{0435D743-C6D6-8C3C-36B8-79C491201737}"/>
              </a:ext>
            </a:extLst>
          </p:cNvPr>
          <p:cNvSpPr txBox="1"/>
          <p:nvPr/>
        </p:nvSpPr>
        <p:spPr>
          <a:xfrm>
            <a:off x="677334" y="1930400"/>
            <a:ext cx="7885898" cy="2769989"/>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In the early days, the Cloud was the only way to provide sufficient computing resources for AI workloads. </a:t>
            </a:r>
          </a:p>
          <a:p>
            <a:pPr algn="l">
              <a:spcBef>
                <a:spcPts val="600"/>
              </a:spcBef>
              <a:spcAft>
                <a:spcPts val="600"/>
              </a:spcAft>
            </a:pPr>
            <a:r>
              <a:rPr lang="en-US" sz="1800" dirty="0">
                <a:solidFill>
                  <a:srgbClr val="005496"/>
                </a:solidFill>
                <a:latin typeface="Trebuchet MS" panose="020B0703020202090204" pitchFamily="34" charset="0"/>
              </a:rPr>
              <a:t>Hosted platforms to deploy AI models include Microsoft Azure, </a:t>
            </a:r>
            <a:r>
              <a:rPr lang="en-US" sz="1800" dirty="0" err="1">
                <a:solidFill>
                  <a:srgbClr val="005496"/>
                </a:solidFill>
                <a:latin typeface="Trebuchet MS" panose="020B0703020202090204" pitchFamily="34" charset="0"/>
              </a:rPr>
              <a:t>Viso</a:t>
            </a:r>
            <a:r>
              <a:rPr lang="en-US" sz="1800" dirty="0">
                <a:solidFill>
                  <a:srgbClr val="005496"/>
                </a:solidFill>
                <a:latin typeface="Trebuchet MS" panose="020B0703020202090204" pitchFamily="34" charset="0"/>
              </a:rPr>
              <a:t> Suite, Hugging Face, ChatGPT, Google Collab, or Amazon </a:t>
            </a:r>
            <a:r>
              <a:rPr lang="en-US" sz="1800" dirty="0" err="1">
                <a:solidFill>
                  <a:srgbClr val="005496"/>
                </a:solidFill>
                <a:latin typeface="Trebuchet MS" panose="020B0703020202090204" pitchFamily="34" charset="0"/>
              </a:rPr>
              <a:t>SageMaker</a:t>
            </a:r>
            <a:r>
              <a:rPr lang="en-US" sz="1800" dirty="0">
                <a:solidFill>
                  <a:srgbClr val="005496"/>
                </a:solidFill>
                <a:latin typeface="Trebuchet MS" panose="020B0703020202090204" pitchFamily="34" charset="0"/>
              </a:rPr>
              <a:t>.  </a:t>
            </a:r>
          </a:p>
          <a:p>
            <a:pPr algn="l">
              <a:spcBef>
                <a:spcPts val="600"/>
              </a:spcBef>
              <a:spcAft>
                <a:spcPts val="600"/>
              </a:spcAft>
            </a:pPr>
            <a:r>
              <a:rPr lang="en-US" sz="1800" dirty="0">
                <a:solidFill>
                  <a:srgbClr val="005496"/>
                </a:solidFill>
                <a:latin typeface="Trebuchet MS" panose="020B0703020202090204" pitchFamily="34" charset="0"/>
              </a:rPr>
              <a:t>In recent years, </a:t>
            </a:r>
            <a:r>
              <a:rPr lang="en-US" sz="1800" b="1" dirty="0">
                <a:solidFill>
                  <a:srgbClr val="FF7823"/>
                </a:solidFill>
                <a:latin typeface="Trebuchet MS" panose="020B0703020202090204" pitchFamily="34" charset="0"/>
              </a:rPr>
              <a:t>Edge Computing </a:t>
            </a:r>
            <a:r>
              <a:rPr lang="en-US" sz="1800" dirty="0">
                <a:solidFill>
                  <a:srgbClr val="005496"/>
                </a:solidFill>
                <a:latin typeface="Trebuchet MS" panose="020B0703020202090204" pitchFamily="34" charset="0"/>
              </a:rPr>
              <a:t>made it possible to deploy models to the network edge (Edge AI).</a:t>
            </a:r>
          </a:p>
          <a:p>
            <a:pPr algn="l">
              <a:spcBef>
                <a:spcPts val="600"/>
              </a:spcBef>
              <a:spcAft>
                <a:spcPts val="600"/>
              </a:spcAft>
            </a:pPr>
            <a:r>
              <a:rPr lang="en-US" sz="1800" dirty="0">
                <a:solidFill>
                  <a:srgbClr val="005496"/>
                </a:solidFill>
                <a:latin typeface="Trebuchet MS" panose="020B0703020202090204" pitchFamily="34" charset="0"/>
              </a:rPr>
              <a:t>Edge computing is computing that takes place at or near the </a:t>
            </a:r>
            <a:r>
              <a:rPr lang="en-US" sz="1800" b="1" dirty="0">
                <a:solidFill>
                  <a:srgbClr val="FF7823"/>
                </a:solidFill>
                <a:latin typeface="Trebuchet MS" panose="020B0703020202090204" pitchFamily="34" charset="0"/>
              </a:rPr>
              <a:t>physical location </a:t>
            </a:r>
            <a:r>
              <a:rPr lang="en-US" sz="1800" dirty="0">
                <a:solidFill>
                  <a:srgbClr val="005496"/>
                </a:solidFill>
                <a:latin typeface="Trebuchet MS" panose="020B0703020202090204" pitchFamily="34" charset="0"/>
              </a:rPr>
              <a:t>of either the user or the source of the data. </a:t>
            </a:r>
          </a:p>
        </p:txBody>
      </p:sp>
    </p:spTree>
    <p:extLst>
      <p:ext uri="{BB962C8B-B14F-4D97-AF65-F5344CB8AC3E}">
        <p14:creationId xmlns:p14="http://schemas.microsoft.com/office/powerpoint/2010/main" val="65991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Energy Use and Requirements for Machine Learning </a:t>
            </a:r>
            <a:br>
              <a:rPr lang="en-US" b="1" dirty="0">
                <a:solidFill>
                  <a:srgbClr val="005496"/>
                </a:solidFill>
              </a:rPr>
            </a:br>
            <a:br>
              <a:rPr lang="en-US" b="1" dirty="0">
                <a:solidFill>
                  <a:srgbClr val="005496"/>
                </a:solidFill>
              </a:rPr>
            </a:br>
            <a:endParaRPr b="1" dirty="0">
              <a:solidFill>
                <a:srgbClr val="005496"/>
              </a:solidFill>
            </a:endParaRPr>
          </a:p>
        </p:txBody>
      </p:sp>
      <p:sp>
        <p:nvSpPr>
          <p:cNvPr id="3" name="TextBox 2">
            <a:extLst>
              <a:ext uri="{FF2B5EF4-FFF2-40B4-BE49-F238E27FC236}">
                <a16:creationId xmlns:a16="http://schemas.microsoft.com/office/drawing/2014/main" id="{0435D743-C6D6-8C3C-36B8-79C491201737}"/>
              </a:ext>
            </a:extLst>
          </p:cNvPr>
          <p:cNvSpPr txBox="1"/>
          <p:nvPr/>
        </p:nvSpPr>
        <p:spPr>
          <a:xfrm>
            <a:off x="677334" y="1930400"/>
            <a:ext cx="8009466" cy="2062103"/>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Not all data is compared to "something" and not all data can be fitted to some mathematical algorithm. </a:t>
            </a:r>
          </a:p>
          <a:p>
            <a:pPr algn="l">
              <a:spcBef>
                <a:spcPts val="600"/>
              </a:spcBef>
              <a:spcAft>
                <a:spcPts val="600"/>
              </a:spcAft>
            </a:pPr>
            <a:r>
              <a:rPr lang="en-US" sz="1800" dirty="0">
                <a:solidFill>
                  <a:srgbClr val="005496"/>
                </a:solidFill>
                <a:latin typeface="Trebuchet MS" panose="020B0703020202090204" pitchFamily="34" charset="0"/>
              </a:rPr>
              <a:t>Sometimes data is used to recognize something like an image of a sports star or something. </a:t>
            </a:r>
          </a:p>
          <a:p>
            <a:pPr algn="l">
              <a:spcBef>
                <a:spcPts val="600"/>
              </a:spcBef>
              <a:spcAft>
                <a:spcPts val="600"/>
              </a:spcAft>
            </a:pPr>
            <a:r>
              <a:rPr lang="en-US" sz="1800" dirty="0">
                <a:solidFill>
                  <a:srgbClr val="005496"/>
                </a:solidFill>
                <a:latin typeface="Trebuchet MS" panose="020B0703020202090204" pitchFamily="34" charset="0"/>
              </a:rPr>
              <a:t>While there is generally always some math involved in the algorithms, AI can use and analyze data using many different methods. </a:t>
            </a:r>
          </a:p>
        </p:txBody>
      </p:sp>
    </p:spTree>
    <p:extLst>
      <p:ext uri="{BB962C8B-B14F-4D97-AF65-F5344CB8AC3E}">
        <p14:creationId xmlns:p14="http://schemas.microsoft.com/office/powerpoint/2010/main" val="4175500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Difference between supervised and unsupervised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3" name="TextBox 2">
            <a:extLst>
              <a:ext uri="{FF2B5EF4-FFF2-40B4-BE49-F238E27FC236}">
                <a16:creationId xmlns:a16="http://schemas.microsoft.com/office/drawing/2014/main" id="{0435D743-C6D6-8C3C-36B8-79C491201737}"/>
              </a:ext>
            </a:extLst>
          </p:cNvPr>
          <p:cNvSpPr txBox="1"/>
          <p:nvPr/>
        </p:nvSpPr>
        <p:spPr>
          <a:xfrm>
            <a:off x="677334" y="1930400"/>
            <a:ext cx="8009466" cy="2339102"/>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The main difference between supervised and unsupervised learning: </a:t>
            </a:r>
            <a:r>
              <a:rPr lang="en-US" sz="1800" b="1" dirty="0">
                <a:solidFill>
                  <a:srgbClr val="FF7823"/>
                </a:solidFill>
                <a:latin typeface="Trebuchet MS" panose="020B0703020202090204" pitchFamily="34" charset="0"/>
              </a:rPr>
              <a:t>Labeled data </a:t>
            </a:r>
          </a:p>
          <a:p>
            <a:pPr algn="l">
              <a:spcBef>
                <a:spcPts val="600"/>
              </a:spcBef>
              <a:spcAft>
                <a:spcPts val="600"/>
              </a:spcAft>
            </a:pPr>
            <a:r>
              <a:rPr lang="en-US" sz="1800" dirty="0">
                <a:solidFill>
                  <a:srgbClr val="005496"/>
                </a:solidFill>
                <a:latin typeface="Trebuchet MS" panose="020B0703020202090204" pitchFamily="34" charset="0"/>
              </a:rPr>
              <a:t>To put it simply, </a:t>
            </a:r>
            <a:r>
              <a:rPr lang="en-US" sz="1800" b="1" dirty="0">
                <a:solidFill>
                  <a:srgbClr val="005496"/>
                </a:solidFill>
                <a:latin typeface="Trebuchet MS" panose="020B0703020202090204" pitchFamily="34" charset="0"/>
              </a:rPr>
              <a:t>supervised learning </a:t>
            </a:r>
            <a:r>
              <a:rPr lang="en-US" sz="1800" dirty="0">
                <a:solidFill>
                  <a:srgbClr val="005496"/>
                </a:solidFill>
                <a:latin typeface="Trebuchet MS" panose="020B0703020202090204" pitchFamily="34" charset="0"/>
              </a:rPr>
              <a:t>uses </a:t>
            </a:r>
            <a:r>
              <a:rPr lang="en-US" sz="1800" b="1" dirty="0">
                <a:solidFill>
                  <a:srgbClr val="005496"/>
                </a:solidFill>
                <a:latin typeface="Trebuchet MS" panose="020B0703020202090204" pitchFamily="34" charset="0"/>
              </a:rPr>
              <a:t>labeled input </a:t>
            </a:r>
            <a:r>
              <a:rPr lang="en-US" sz="1800" dirty="0">
                <a:solidFill>
                  <a:srgbClr val="005496"/>
                </a:solidFill>
                <a:latin typeface="Trebuchet MS" panose="020B0703020202090204" pitchFamily="34" charset="0"/>
              </a:rPr>
              <a:t>and </a:t>
            </a:r>
            <a:r>
              <a:rPr lang="en-US" sz="1800" b="1" dirty="0">
                <a:solidFill>
                  <a:srgbClr val="005496"/>
                </a:solidFill>
                <a:latin typeface="Trebuchet MS" panose="020B0703020202090204" pitchFamily="34" charset="0"/>
              </a:rPr>
              <a:t>output data</a:t>
            </a:r>
            <a:r>
              <a:rPr lang="en-US" sz="1800" dirty="0">
                <a:solidFill>
                  <a:srgbClr val="005496"/>
                </a:solidFill>
                <a:latin typeface="Trebuchet MS" panose="020B0703020202090204" pitchFamily="34" charset="0"/>
              </a:rPr>
              <a:t>, while an </a:t>
            </a:r>
            <a:r>
              <a:rPr lang="en-US" sz="1800" b="1" dirty="0">
                <a:solidFill>
                  <a:srgbClr val="005496"/>
                </a:solidFill>
                <a:latin typeface="Trebuchet MS" panose="020B0703020202090204" pitchFamily="34" charset="0"/>
              </a:rPr>
              <a:t>unsupervised learning</a:t>
            </a:r>
            <a:r>
              <a:rPr lang="en-US" sz="1800" dirty="0">
                <a:solidFill>
                  <a:srgbClr val="005496"/>
                </a:solidFill>
                <a:latin typeface="Trebuchet MS" panose="020B0703020202090204" pitchFamily="34" charset="0"/>
              </a:rPr>
              <a:t> algorithm </a:t>
            </a:r>
            <a:r>
              <a:rPr lang="en-US" sz="1800" b="1" dirty="0">
                <a:solidFill>
                  <a:srgbClr val="005496"/>
                </a:solidFill>
                <a:latin typeface="Trebuchet MS" panose="020B0703020202090204" pitchFamily="34" charset="0"/>
              </a:rPr>
              <a:t>does not</a:t>
            </a:r>
            <a:r>
              <a:rPr lang="en-US" sz="1800" dirty="0">
                <a:solidFill>
                  <a:srgbClr val="005496"/>
                </a:solidFill>
                <a:latin typeface="Trebuchet MS" panose="020B0703020202090204" pitchFamily="34" charset="0"/>
              </a:rPr>
              <a:t>. </a:t>
            </a:r>
          </a:p>
          <a:p>
            <a:pPr algn="l">
              <a:spcBef>
                <a:spcPts val="600"/>
              </a:spcBef>
              <a:spcAft>
                <a:spcPts val="600"/>
              </a:spcAft>
            </a:pPr>
            <a:r>
              <a:rPr lang="en-US" sz="1800" dirty="0">
                <a:solidFill>
                  <a:srgbClr val="005496"/>
                </a:solidFill>
                <a:latin typeface="Trebuchet MS" panose="020B0703020202090204" pitchFamily="34" charset="0"/>
              </a:rPr>
              <a:t>In Machine Learning your computer can have supervised, unsupervised or semi-supervised or Hybrid learning where the computer receives a set of training data to run through its algorithm.</a:t>
            </a:r>
          </a:p>
        </p:txBody>
      </p:sp>
    </p:spTree>
    <p:extLst>
      <p:ext uri="{BB962C8B-B14F-4D97-AF65-F5344CB8AC3E}">
        <p14:creationId xmlns:p14="http://schemas.microsoft.com/office/powerpoint/2010/main" val="3228172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3" name="TextBox 2">
            <a:extLst>
              <a:ext uri="{FF2B5EF4-FFF2-40B4-BE49-F238E27FC236}">
                <a16:creationId xmlns:a16="http://schemas.microsoft.com/office/drawing/2014/main" id="{0435D743-C6D6-8C3C-36B8-79C491201737}"/>
              </a:ext>
            </a:extLst>
          </p:cNvPr>
          <p:cNvSpPr txBox="1"/>
          <p:nvPr/>
        </p:nvSpPr>
        <p:spPr>
          <a:xfrm>
            <a:off x="677334" y="1443841"/>
            <a:ext cx="8009466" cy="3170099"/>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In </a:t>
            </a:r>
            <a:r>
              <a:rPr lang="en-US" sz="1800" b="1" dirty="0">
                <a:solidFill>
                  <a:srgbClr val="FF7823"/>
                </a:solidFill>
                <a:latin typeface="Trebuchet MS" panose="020B0703020202090204" pitchFamily="34" charset="0"/>
              </a:rPr>
              <a:t>supervised learning</a:t>
            </a:r>
            <a:r>
              <a:rPr lang="en-US" sz="1800" dirty="0">
                <a:solidFill>
                  <a:srgbClr val="005496"/>
                </a:solidFill>
                <a:latin typeface="Trebuchet MS" panose="020B0703020202090204" pitchFamily="34" charset="0"/>
              </a:rPr>
              <a:t>, the algorithm “learns” from the training dataset by iteratively making predictions on the data and adjusting for the correct answer. </a:t>
            </a:r>
          </a:p>
          <a:p>
            <a:pPr algn="l">
              <a:spcBef>
                <a:spcPts val="600"/>
              </a:spcBef>
              <a:spcAft>
                <a:spcPts val="600"/>
              </a:spcAft>
            </a:pPr>
            <a:r>
              <a:rPr lang="en-US" sz="1800" dirty="0">
                <a:solidFill>
                  <a:srgbClr val="005496"/>
                </a:solidFill>
                <a:latin typeface="Trebuchet MS" panose="020B0703020202090204" pitchFamily="34" charset="0"/>
              </a:rPr>
              <a:t>While supervised learning models tend to be </a:t>
            </a:r>
            <a:r>
              <a:rPr lang="en-US" sz="1800" b="1" dirty="0">
                <a:solidFill>
                  <a:srgbClr val="005496"/>
                </a:solidFill>
                <a:latin typeface="Trebuchet MS" panose="020B0703020202090204" pitchFamily="34" charset="0"/>
              </a:rPr>
              <a:t>more accurate </a:t>
            </a:r>
            <a:r>
              <a:rPr lang="en-US" sz="1800" dirty="0">
                <a:solidFill>
                  <a:srgbClr val="005496"/>
                </a:solidFill>
                <a:latin typeface="Trebuchet MS" panose="020B0703020202090204" pitchFamily="34" charset="0"/>
              </a:rPr>
              <a:t>than unsupervised learning models, they </a:t>
            </a:r>
            <a:r>
              <a:rPr lang="en-US" sz="1800" b="1" dirty="0">
                <a:solidFill>
                  <a:srgbClr val="005496"/>
                </a:solidFill>
                <a:latin typeface="Trebuchet MS" panose="020B0703020202090204" pitchFamily="34" charset="0"/>
              </a:rPr>
              <a:t>require</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upfront human intervention </a:t>
            </a:r>
            <a:r>
              <a:rPr lang="en-US" sz="1800" dirty="0">
                <a:solidFill>
                  <a:srgbClr val="005496"/>
                </a:solidFill>
                <a:latin typeface="Trebuchet MS" panose="020B0703020202090204" pitchFamily="34" charset="0"/>
              </a:rPr>
              <a:t>to label the data appropriately. </a:t>
            </a:r>
          </a:p>
          <a:p>
            <a:pPr algn="l">
              <a:spcBef>
                <a:spcPts val="600"/>
              </a:spcBef>
              <a:spcAft>
                <a:spcPts val="600"/>
              </a:spcAft>
            </a:pPr>
            <a:r>
              <a:rPr lang="en-US" sz="1800" dirty="0">
                <a:solidFill>
                  <a:srgbClr val="005496"/>
                </a:solidFill>
                <a:latin typeface="Trebuchet MS" panose="020B0703020202090204" pitchFamily="34" charset="0"/>
              </a:rPr>
              <a:t>For example, a supervised learning model can predict how long your commute will be based on the time of day, weather conditions and so on. But first, you’ll have to train it to know that rainy weather extends the driving time. </a:t>
            </a:r>
          </a:p>
        </p:txBody>
      </p:sp>
    </p:spTree>
    <p:extLst>
      <p:ext uri="{BB962C8B-B14F-4D97-AF65-F5344CB8AC3E}">
        <p14:creationId xmlns:p14="http://schemas.microsoft.com/office/powerpoint/2010/main" val="243290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3" name="TextBox 2">
            <a:extLst>
              <a:ext uri="{FF2B5EF4-FFF2-40B4-BE49-F238E27FC236}">
                <a16:creationId xmlns:a16="http://schemas.microsoft.com/office/drawing/2014/main" id="{0435D743-C6D6-8C3C-36B8-79C491201737}"/>
              </a:ext>
            </a:extLst>
          </p:cNvPr>
          <p:cNvSpPr txBox="1"/>
          <p:nvPr/>
        </p:nvSpPr>
        <p:spPr>
          <a:xfrm>
            <a:off x="677334" y="1443841"/>
            <a:ext cx="5610924" cy="3323987"/>
          </a:xfrm>
          <a:prstGeom prst="rect">
            <a:avLst/>
          </a:prstGeom>
          <a:noFill/>
        </p:spPr>
        <p:txBody>
          <a:bodyPr wrap="square">
            <a:spAutoFit/>
          </a:bodyPr>
          <a:lstStyle/>
          <a:p>
            <a:pPr algn="l">
              <a:spcBef>
                <a:spcPts val="600"/>
              </a:spcBef>
              <a:spcAft>
                <a:spcPts val="600"/>
              </a:spcAft>
            </a:pPr>
            <a:r>
              <a:rPr lang="en-US" sz="1800" b="1" dirty="0">
                <a:solidFill>
                  <a:srgbClr val="FF7823"/>
                </a:solidFill>
                <a:latin typeface="Trebuchet MS" panose="020B0703020202090204" pitchFamily="34" charset="0"/>
              </a:rPr>
              <a:t>Supervised models </a:t>
            </a:r>
            <a:r>
              <a:rPr lang="en-US" sz="1800" dirty="0">
                <a:solidFill>
                  <a:srgbClr val="005496"/>
                </a:solidFill>
                <a:latin typeface="Trebuchet MS" panose="020B0703020202090204" pitchFamily="34" charset="0"/>
              </a:rPr>
              <a:t>learn from a data set that is directly related to the task the machine will do, and the data is clearly labeled for the machine to understand what it is. </a:t>
            </a:r>
          </a:p>
          <a:p>
            <a:pPr algn="l">
              <a:spcBef>
                <a:spcPts val="600"/>
              </a:spcBef>
              <a:spcAft>
                <a:spcPts val="600"/>
              </a:spcAft>
            </a:pPr>
            <a:r>
              <a:rPr lang="en-US" sz="1800" dirty="0">
                <a:solidFill>
                  <a:srgbClr val="005496"/>
                </a:solidFill>
                <a:latin typeface="Trebuchet MS" panose="020B0703020202090204" pitchFamily="34" charset="0"/>
              </a:rPr>
              <a:t>The clear labeling of the data is called </a:t>
            </a:r>
            <a:r>
              <a:rPr lang="en-US" sz="1800" b="1" dirty="0">
                <a:solidFill>
                  <a:srgbClr val="FF7823"/>
                </a:solidFill>
                <a:latin typeface="Trebuchet MS" panose="020B0703020202090204" pitchFamily="34" charset="0"/>
              </a:rPr>
              <a:t>image annotation</a:t>
            </a:r>
            <a:r>
              <a:rPr lang="en-US" sz="1800" dirty="0">
                <a:solidFill>
                  <a:srgbClr val="FF7823"/>
                </a:solidFill>
                <a:latin typeface="Trebuchet MS" panose="020B0703020202090204" pitchFamily="34" charset="0"/>
              </a:rPr>
              <a:t>. </a:t>
            </a:r>
          </a:p>
          <a:p>
            <a:pPr algn="l">
              <a:spcBef>
                <a:spcPts val="600"/>
              </a:spcBef>
              <a:spcAft>
                <a:spcPts val="600"/>
              </a:spcAft>
            </a:pPr>
            <a:r>
              <a:rPr lang="en-US" sz="1800" dirty="0">
                <a:solidFill>
                  <a:srgbClr val="005496"/>
                </a:solidFill>
                <a:latin typeface="Trebuchet MS" panose="020B0703020202090204" pitchFamily="34" charset="0"/>
              </a:rPr>
              <a:t>The model uses this training data set to tune the algorithm to learn what it is to do with the data. </a:t>
            </a:r>
          </a:p>
          <a:p>
            <a:pPr algn="l">
              <a:spcBef>
                <a:spcPts val="600"/>
              </a:spcBef>
              <a:spcAft>
                <a:spcPts val="600"/>
              </a:spcAft>
            </a:pPr>
            <a:r>
              <a:rPr lang="en-US" sz="1800" dirty="0">
                <a:solidFill>
                  <a:srgbClr val="005496"/>
                </a:solidFill>
                <a:latin typeface="Trebuchet MS" panose="020B0703020202090204" pitchFamily="34" charset="0"/>
              </a:rPr>
              <a:t>The computer then makes predictions for new data based on the data it was trained on.</a:t>
            </a:r>
          </a:p>
        </p:txBody>
      </p:sp>
    </p:spTree>
    <p:extLst>
      <p:ext uri="{BB962C8B-B14F-4D97-AF65-F5344CB8AC3E}">
        <p14:creationId xmlns:p14="http://schemas.microsoft.com/office/powerpoint/2010/main" val="3929869653"/>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4" name="TextBox 3">
            <a:extLst>
              <a:ext uri="{FF2B5EF4-FFF2-40B4-BE49-F238E27FC236}">
                <a16:creationId xmlns:a16="http://schemas.microsoft.com/office/drawing/2014/main" id="{84E35911-2873-3504-3023-1DE16A44DDEC}"/>
              </a:ext>
            </a:extLst>
          </p:cNvPr>
          <p:cNvSpPr txBox="1"/>
          <p:nvPr/>
        </p:nvSpPr>
        <p:spPr>
          <a:xfrm>
            <a:off x="677334" y="1531799"/>
            <a:ext cx="5752041" cy="3600986"/>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Learning from Labeled Data is an aspect of supervised learning. </a:t>
            </a:r>
          </a:p>
          <a:p>
            <a:pPr algn="l">
              <a:spcBef>
                <a:spcPts val="600"/>
              </a:spcBef>
              <a:spcAft>
                <a:spcPts val="600"/>
              </a:spcAft>
            </a:pPr>
            <a:r>
              <a:rPr lang="en-US" sz="1800" dirty="0">
                <a:solidFill>
                  <a:srgbClr val="005496"/>
                </a:solidFill>
                <a:latin typeface="Trebuchet MS" panose="020B0703020202090204" pitchFamily="34" charset="0"/>
              </a:rPr>
              <a:t>The machine learning model learns to predict the output based on the input after the correct output is labeled on the input data. </a:t>
            </a:r>
          </a:p>
          <a:p>
            <a:pPr algn="l">
              <a:spcBef>
                <a:spcPts val="600"/>
              </a:spcBef>
              <a:spcAft>
                <a:spcPts val="600"/>
              </a:spcAft>
            </a:pPr>
            <a:r>
              <a:rPr lang="en-US" sz="1800" dirty="0">
                <a:solidFill>
                  <a:srgbClr val="005496"/>
                </a:solidFill>
                <a:latin typeface="Trebuchet MS" panose="020B0703020202090204" pitchFamily="34" charset="0"/>
              </a:rPr>
              <a:t>A spam email filter, for instance, is first trained on a group of emails where both text and the label of the emails are provided.</a:t>
            </a:r>
          </a:p>
          <a:p>
            <a:pPr algn="l">
              <a:spcBef>
                <a:spcPts val="600"/>
              </a:spcBef>
              <a:spcAft>
                <a:spcPts val="600"/>
              </a:spcAft>
            </a:pPr>
            <a:r>
              <a:rPr lang="en-US" sz="1800" dirty="0">
                <a:solidFill>
                  <a:srgbClr val="005496"/>
                </a:solidFill>
                <a:latin typeface="Trebuchet MS" panose="020B0703020202090204" pitchFamily="34" charset="0"/>
              </a:rPr>
              <a:t>After the training, the filter takes the text of an email as its input and determines whether or not it is spam. </a:t>
            </a:r>
          </a:p>
        </p:txBody>
      </p:sp>
      <p:pic>
        <p:nvPicPr>
          <p:cNvPr id="6" name="Picture 5" descr="Close-up of a computer screen&#10;&#10;Description automatically generated">
            <a:extLst>
              <a:ext uri="{FF2B5EF4-FFF2-40B4-BE49-F238E27FC236}">
                <a16:creationId xmlns:a16="http://schemas.microsoft.com/office/drawing/2014/main" id="{172F535B-F3FE-F022-940E-9C131D993912}"/>
              </a:ext>
            </a:extLst>
          </p:cNvPr>
          <p:cNvPicPr>
            <a:picLocks noChangeAspect="1"/>
          </p:cNvPicPr>
          <p:nvPr/>
        </p:nvPicPr>
        <p:blipFill>
          <a:blip r:embed="rId3"/>
          <a:stretch>
            <a:fillRect/>
          </a:stretch>
        </p:blipFill>
        <p:spPr>
          <a:xfrm>
            <a:off x="7309031" y="1892519"/>
            <a:ext cx="3929942" cy="261996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2932672-1481-EEBF-D91D-64DC22C9DF53}"/>
              </a:ext>
            </a:extLst>
          </p:cNvPr>
          <p:cNvSpPr txBox="1"/>
          <p:nvPr/>
        </p:nvSpPr>
        <p:spPr>
          <a:xfrm>
            <a:off x="7591870" y="4523300"/>
            <a:ext cx="3364263" cy="338554"/>
          </a:xfrm>
          <a:prstGeom prst="rect">
            <a:avLst/>
          </a:prstGeom>
          <a:noFill/>
        </p:spPr>
        <p:txBody>
          <a:bodyPr wrap="square">
            <a:spAutoFit/>
          </a:bodyPr>
          <a:lstStyle/>
          <a:p>
            <a:pPr algn="ctr"/>
            <a:r>
              <a:rPr lang="en-US" sz="800" dirty="0">
                <a:solidFill>
                  <a:srgbClr val="00B0F0"/>
                </a:solidFill>
                <a:latin typeface="Trebuchet MS" panose="020B070302020209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”1969-06 E-mail spam (Source: Shutterstock)”</a:t>
            </a:r>
            <a:r>
              <a:rPr lang="en-US" sz="800" dirty="0">
                <a:solidFill>
                  <a:srgbClr val="00B0F0"/>
                </a:solidFill>
                <a:latin typeface="Trebuchet MS" panose="020B0703020202090204" pitchFamily="34" charset="0"/>
                <a:cs typeface="Arial" panose="020B0604020202020204" pitchFamily="34" charset="0"/>
              </a:rPr>
              <a:t> by </a:t>
            </a:r>
            <a:r>
              <a:rPr lang="en-US" sz="800" dirty="0">
                <a:solidFill>
                  <a:srgbClr val="00B0F0"/>
                </a:solidFill>
                <a:latin typeface="Trebuchet MS" panose="020B070302020209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 ITU Pictures</a:t>
            </a:r>
            <a:r>
              <a:rPr lang="en-US" sz="800" dirty="0">
                <a:solidFill>
                  <a:srgbClr val="00B0F0"/>
                </a:solidFill>
                <a:latin typeface="Trebuchet MS" panose="020B0703020202090204" pitchFamily="34" charset="0"/>
                <a:cs typeface="Arial" panose="020B0604020202020204" pitchFamily="34" charset="0"/>
              </a:rPr>
              <a:t> is licensed under </a:t>
            </a:r>
            <a:r>
              <a:rPr lang="en-US" sz="800" dirty="0">
                <a:solidFill>
                  <a:srgbClr val="00B0F0"/>
                </a:solidFill>
                <a:latin typeface="Trebuchet MS" panose="020B070302020209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CC BY 2.0</a:t>
            </a:r>
            <a:endParaRPr lang="en-US" sz="800" dirty="0">
              <a:solidFill>
                <a:srgbClr val="00B0F0"/>
              </a:solidFill>
              <a:latin typeface="Trebuchet MS" panose="020B0703020202090204" pitchFamily="34" charset="0"/>
              <a:cs typeface="Arial" panose="020B0604020202020204" pitchFamily="34" charset="0"/>
            </a:endParaRPr>
          </a:p>
        </p:txBody>
      </p:sp>
    </p:spTree>
    <p:extLst>
      <p:ext uri="{BB962C8B-B14F-4D97-AF65-F5344CB8AC3E}">
        <p14:creationId xmlns:p14="http://schemas.microsoft.com/office/powerpoint/2010/main" val="3573903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
          <p:cNvSpPr txBox="1">
            <a:spLocks noGrp="1"/>
          </p:cNvSpPr>
          <p:nvPr>
            <p:ph type="title"/>
          </p:nvPr>
        </p:nvSpPr>
        <p:spPr>
          <a:xfrm>
            <a:off x="677334" y="609600"/>
            <a:ext cx="8781130"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600"/>
              <a:buFont typeface="Trebuchet MS"/>
              <a:buNone/>
            </a:pPr>
            <a:r>
              <a:rPr lang="en-US" b="1" dirty="0">
                <a:solidFill>
                  <a:srgbClr val="005496"/>
                </a:solidFill>
              </a:rPr>
              <a:t>Let’s break the ice!</a:t>
            </a:r>
            <a:endParaRPr dirty="0"/>
          </a:p>
        </p:txBody>
      </p:sp>
      <p:sp>
        <p:nvSpPr>
          <p:cNvPr id="160" name="Google Shape;160;p2"/>
          <p:cNvSpPr txBox="1"/>
          <p:nvPr/>
        </p:nvSpPr>
        <p:spPr>
          <a:xfrm>
            <a:off x="677334" y="1493433"/>
            <a:ext cx="8369684" cy="523180"/>
          </a:xfrm>
          <a:prstGeom prst="rect">
            <a:avLst/>
          </a:prstGeom>
          <a:noFill/>
          <a:ln>
            <a:noFill/>
          </a:ln>
        </p:spPr>
        <p:txBody>
          <a:bodyPr spcFirstLastPara="1" wrap="square" lIns="91425" tIns="45700" rIns="91425" bIns="45700" anchor="t" anchorCtr="0">
            <a:spAutoFit/>
          </a:bodyPr>
          <a:lstStyle/>
          <a:p>
            <a:pPr marL="114300" lvl="0" algn="l" rtl="0">
              <a:spcBef>
                <a:spcPts val="0"/>
              </a:spcBef>
              <a:spcAft>
                <a:spcPts val="0"/>
              </a:spcAft>
              <a:buClr>
                <a:srgbClr val="005496"/>
              </a:buClr>
              <a:buSzPts val="1800"/>
            </a:pPr>
            <a:r>
              <a:rPr lang="en-US" sz="2800" dirty="0">
                <a:solidFill>
                  <a:srgbClr val="005496"/>
                </a:solidFill>
                <a:latin typeface="Trebuchet MS"/>
                <a:ea typeface="Trebuchet MS"/>
                <a:cs typeface="Trebuchet MS"/>
                <a:sym typeface="Trebuchet MS"/>
              </a:rPr>
              <a:t>What song have you been listening to on repeat? </a:t>
            </a:r>
            <a:endParaRPr sz="2800" dirty="0">
              <a:solidFill>
                <a:srgbClr val="005496"/>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718D3AC1-47EC-83EA-4934-33EBFF7BC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97" y="2479451"/>
            <a:ext cx="4963994" cy="3294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088E8DB-38EB-CBC3-AC2A-E66545A4F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345" y="2408209"/>
            <a:ext cx="2676504" cy="17865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6251B4-E181-725D-3349-6B80972900F2}"/>
              </a:ext>
            </a:extLst>
          </p:cNvPr>
          <p:cNvSpPr txBox="1"/>
          <p:nvPr/>
        </p:nvSpPr>
        <p:spPr>
          <a:xfrm>
            <a:off x="6563516" y="4194776"/>
            <a:ext cx="2438162" cy="276999"/>
          </a:xfrm>
          <a:prstGeom prst="rect">
            <a:avLst/>
          </a:prstGeom>
          <a:noFill/>
        </p:spPr>
        <p:txBody>
          <a:bodyPr wrap="square">
            <a:spAutoFit/>
          </a:bodyPr>
          <a:lstStyle/>
          <a:p>
            <a:pPr algn="l"/>
            <a:r>
              <a:rPr lang="en-US" sz="600" dirty="0">
                <a:solidFill>
                  <a:srgbClr val="00B0F0"/>
                </a:solidFill>
                <a:latin typeface="Trebuchet MS" panose="020B0703020202090204" pitchFamily="34" charset="0"/>
                <a:hlinkClick r:id="rId5">
                  <a:extLst>
                    <a:ext uri="{A12FA001-AC4F-418D-AE19-62706E023703}">
                      <ahyp:hlinkClr xmlns:ahyp="http://schemas.microsoft.com/office/drawing/2018/hyperlinkcolor" val="tx"/>
                    </a:ext>
                  </a:extLst>
                </a:hlinkClick>
              </a:rPr>
              <a:t>Woman listening to music with wireless headphones neon light</a:t>
            </a:r>
            <a:r>
              <a:rPr lang="en-US" sz="600" dirty="0">
                <a:solidFill>
                  <a:srgbClr val="00B0F0"/>
                </a:solidFill>
                <a:latin typeface="Trebuchet MS" panose="020B0703020202090204" pitchFamily="34" charset="0"/>
              </a:rPr>
              <a:t> by </a:t>
            </a:r>
            <a:r>
              <a:rPr lang="en-US" sz="600" dirty="0">
                <a:solidFill>
                  <a:srgbClr val="00B0F0"/>
                </a:solidFill>
                <a:latin typeface="Trebuchet MS" panose="020B0703020202090204" pitchFamily="34" charset="0"/>
                <a:hlinkClick r:id="rId6">
                  <a:extLst>
                    <a:ext uri="{A12FA001-AC4F-418D-AE19-62706E023703}">
                      <ahyp:hlinkClr xmlns:ahyp="http://schemas.microsoft.com/office/drawing/2018/hyperlinkcolor" val="tx"/>
                    </a:ext>
                  </a:extLst>
                </a:hlinkClick>
              </a:rPr>
              <a:t>Vu Hoang</a:t>
            </a:r>
            <a:r>
              <a:rPr lang="en-US" sz="600" dirty="0">
                <a:solidFill>
                  <a:srgbClr val="00B0F0"/>
                </a:solidFill>
                <a:latin typeface="Trebuchet MS" panose="020B0703020202090204" pitchFamily="34" charset="0"/>
              </a:rPr>
              <a:t> is licensed under </a:t>
            </a:r>
            <a:r>
              <a:rPr lang="en-US" sz="600" dirty="0">
                <a:solidFill>
                  <a:srgbClr val="00B0F0"/>
                </a:solidFill>
                <a:latin typeface="Trebuchet MS" panose="020B0703020202090204" pitchFamily="34" charset="0"/>
                <a:hlinkClick r:id="rId7">
                  <a:extLst>
                    <a:ext uri="{A12FA001-AC4F-418D-AE19-62706E023703}">
                      <ahyp:hlinkClr xmlns:ahyp="http://schemas.microsoft.com/office/drawing/2018/hyperlinkcolor" val="tx"/>
                    </a:ext>
                  </a:extLst>
                </a:hlinkClick>
              </a:rPr>
              <a:t>CC BY 2.0</a:t>
            </a:r>
            <a:endParaRPr lang="en-US" sz="600" dirty="0">
              <a:solidFill>
                <a:srgbClr val="00B0F0"/>
              </a:solidFill>
              <a:latin typeface="Trebuchet MS" panose="020B0703020202090204" pitchFamily="34" charset="0"/>
            </a:endParaRPr>
          </a:p>
        </p:txBody>
      </p:sp>
      <p:sp>
        <p:nvSpPr>
          <p:cNvPr id="7" name="TextBox 6">
            <a:extLst>
              <a:ext uri="{FF2B5EF4-FFF2-40B4-BE49-F238E27FC236}">
                <a16:creationId xmlns:a16="http://schemas.microsoft.com/office/drawing/2014/main" id="{E8E68CCF-7052-97B0-0169-CC6C175B0D66}"/>
              </a:ext>
            </a:extLst>
          </p:cNvPr>
          <p:cNvSpPr txBox="1"/>
          <p:nvPr/>
        </p:nvSpPr>
        <p:spPr>
          <a:xfrm>
            <a:off x="953530" y="5774302"/>
            <a:ext cx="4517929" cy="215444"/>
          </a:xfrm>
          <a:prstGeom prst="rect">
            <a:avLst/>
          </a:prstGeom>
          <a:noFill/>
        </p:spPr>
        <p:txBody>
          <a:bodyPr wrap="square">
            <a:spAutoFit/>
          </a:bodyPr>
          <a:lstStyle/>
          <a:p>
            <a:r>
              <a:rPr lang="en-US" sz="800" dirty="0">
                <a:solidFill>
                  <a:srgbClr val="00B0F0"/>
                </a:solidFill>
                <a:latin typeface="Trebuchet MS" panose="020B0703020202090204" pitchFamily="34" charset="0"/>
                <a:hlinkClick r:id="rId8">
                  <a:extLst>
                    <a:ext uri="{A12FA001-AC4F-418D-AE19-62706E023703}">
                      <ahyp:hlinkClr xmlns:ahyp="http://schemas.microsoft.com/office/drawing/2018/hyperlinkcolor" val="tx"/>
                    </a:ext>
                  </a:extLst>
                </a:hlinkClick>
              </a:rPr>
              <a:t>Broken pieces of Arctic sea ice with a snow cover</a:t>
            </a:r>
            <a:r>
              <a:rPr lang="en-US" sz="800" dirty="0">
                <a:solidFill>
                  <a:srgbClr val="00B0F0"/>
                </a:solidFill>
                <a:latin typeface="Trebuchet MS" panose="020B0703020202090204" pitchFamily="34" charset="0"/>
              </a:rPr>
              <a:t> by </a:t>
            </a:r>
            <a:r>
              <a:rPr lang="en-US" sz="800" dirty="0">
                <a:solidFill>
                  <a:srgbClr val="00B0F0"/>
                </a:solidFill>
                <a:latin typeface="Trebuchet MS" panose="020B0703020202090204" pitchFamily="34" charset="0"/>
                <a:hlinkClick r:id="rId9">
                  <a:extLst>
                    <a:ext uri="{A12FA001-AC4F-418D-AE19-62706E023703}">
                      <ahyp:hlinkClr xmlns:ahyp="http://schemas.microsoft.com/office/drawing/2018/hyperlinkcolor" val="tx"/>
                    </a:ext>
                  </a:extLst>
                </a:hlinkClick>
              </a:rPr>
              <a:t>Patrick Kelley</a:t>
            </a:r>
            <a:r>
              <a:rPr lang="en-US" sz="800" dirty="0">
                <a:solidFill>
                  <a:srgbClr val="00B0F0"/>
                </a:solidFill>
                <a:latin typeface="Trebuchet MS" panose="020B0703020202090204" pitchFamily="34" charset="0"/>
              </a:rPr>
              <a:t> is licensed under </a:t>
            </a:r>
            <a:r>
              <a:rPr lang="en-US" sz="800" dirty="0">
                <a:solidFill>
                  <a:srgbClr val="00B0F0"/>
                </a:solidFill>
                <a:latin typeface="Trebuchet MS" panose="020B0703020202090204" pitchFamily="34" charset="0"/>
                <a:hlinkClick r:id="rId10">
                  <a:extLst>
                    <a:ext uri="{A12FA001-AC4F-418D-AE19-62706E023703}">
                      <ahyp:hlinkClr xmlns:ahyp="http://schemas.microsoft.com/office/drawing/2018/hyperlinkcolor" val="tx"/>
                    </a:ext>
                  </a:extLst>
                </a:hlinkClick>
              </a:rPr>
              <a:t>CC BY 2.0</a:t>
            </a:r>
            <a:endParaRPr lang="en-US" sz="800" dirty="0">
              <a:solidFill>
                <a:srgbClr val="00B0F0"/>
              </a:solidFill>
              <a:latin typeface="Trebuchet MS" panose="020B0703020202090204" pitchFamily="34" charset="0"/>
            </a:endParaRPr>
          </a:p>
        </p:txBody>
      </p:sp>
    </p:spTree>
    <p:extLst>
      <p:ext uri="{BB962C8B-B14F-4D97-AF65-F5344CB8AC3E}">
        <p14:creationId xmlns:p14="http://schemas.microsoft.com/office/powerpoint/2010/main" val="2973182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4" name="TextBox 3">
            <a:extLst>
              <a:ext uri="{FF2B5EF4-FFF2-40B4-BE49-F238E27FC236}">
                <a16:creationId xmlns:a16="http://schemas.microsoft.com/office/drawing/2014/main" id="{84E35911-2873-3504-3023-1DE16A44DDEC}"/>
              </a:ext>
            </a:extLst>
          </p:cNvPr>
          <p:cNvSpPr txBox="1"/>
          <p:nvPr/>
        </p:nvSpPr>
        <p:spPr>
          <a:xfrm>
            <a:off x="677334" y="1385530"/>
            <a:ext cx="7952316" cy="4662815"/>
          </a:xfrm>
          <a:prstGeom prst="rect">
            <a:avLst/>
          </a:prstGeom>
          <a:noFill/>
        </p:spPr>
        <p:txBody>
          <a:bodyPr wrap="square">
            <a:spAutoFit/>
          </a:bodyPr>
          <a:lstStyle/>
          <a:p>
            <a:pPr algn="l">
              <a:spcBef>
                <a:spcPts val="600"/>
              </a:spcBef>
              <a:spcAft>
                <a:spcPts val="1200"/>
              </a:spcAft>
            </a:pPr>
            <a:r>
              <a:rPr lang="en-US" sz="2400" dirty="0">
                <a:solidFill>
                  <a:srgbClr val="005496"/>
                </a:solidFill>
                <a:latin typeface="Trebuchet MS" panose="020B0703020202090204" pitchFamily="34" charset="0"/>
              </a:rPr>
              <a:t>The steps of supervised learning are as follows: </a:t>
            </a:r>
          </a:p>
          <a:p>
            <a:pPr lvl="3">
              <a:spcBef>
                <a:spcPts val="600"/>
              </a:spcBef>
              <a:spcAft>
                <a:spcPts val="600"/>
              </a:spcAft>
            </a:pPr>
            <a:r>
              <a:rPr lang="en-US" sz="1800" b="1" dirty="0">
                <a:solidFill>
                  <a:srgbClr val="FF7823"/>
                </a:solidFill>
                <a:latin typeface="Trebuchet MS" panose="020B0703020202090204" pitchFamily="34" charset="0"/>
              </a:rPr>
              <a:t>Collection of data</a:t>
            </a:r>
            <a:r>
              <a:rPr lang="en-US" sz="1800" dirty="0">
                <a:solidFill>
                  <a:srgbClr val="FF7823"/>
                </a:solidFill>
                <a:latin typeface="Trebuchet MS" panose="020B0703020202090204" pitchFamily="34" charset="0"/>
              </a:rPr>
              <a:t>:</a:t>
            </a:r>
            <a:r>
              <a:rPr lang="en-US" sz="1800" b="1" dirty="0">
                <a:solidFill>
                  <a:srgbClr val="005496"/>
                </a:solidFill>
                <a:latin typeface="Trebuchet MS" panose="020B0703020202090204" pitchFamily="34" charset="0"/>
              </a:rPr>
              <a:t> </a:t>
            </a:r>
            <a:r>
              <a:rPr lang="en-US" sz="1800" dirty="0">
                <a:solidFill>
                  <a:srgbClr val="005496"/>
                </a:solidFill>
                <a:latin typeface="Trebuchet MS" panose="020B0703020202090204" pitchFamily="34" charset="0"/>
              </a:rPr>
              <a:t>Gather data with labels that include both the input and the output. </a:t>
            </a:r>
          </a:p>
          <a:p>
            <a:pPr lvl="3">
              <a:spcBef>
                <a:spcPts val="600"/>
              </a:spcBef>
              <a:spcAft>
                <a:spcPts val="600"/>
              </a:spcAft>
            </a:pPr>
            <a:r>
              <a:rPr lang="en-US" sz="1800" b="1" dirty="0">
                <a:solidFill>
                  <a:srgbClr val="FF7823"/>
                </a:solidFill>
                <a:latin typeface="Trebuchet MS" panose="020B0703020202090204" pitchFamily="34" charset="0"/>
              </a:rPr>
              <a:t>Preprocessing of data</a:t>
            </a:r>
            <a:r>
              <a:rPr lang="en-US" sz="1800" dirty="0">
                <a:solidFill>
                  <a:srgbClr val="FF7823"/>
                </a:solidFill>
                <a:latin typeface="Trebuchet MS" panose="020B0703020202090204" pitchFamily="34" charset="0"/>
              </a:rPr>
              <a:t>: </a:t>
            </a:r>
            <a:r>
              <a:rPr lang="en-US" sz="1800" dirty="0">
                <a:solidFill>
                  <a:srgbClr val="005496"/>
                </a:solidFill>
                <a:latin typeface="Trebuchet MS" panose="020B0703020202090204" pitchFamily="34" charset="0"/>
              </a:rPr>
              <a:t>Preprocess the data and clean it up. </a:t>
            </a:r>
          </a:p>
          <a:p>
            <a:pPr lvl="3">
              <a:spcBef>
                <a:spcPts val="600"/>
              </a:spcBef>
              <a:spcAft>
                <a:spcPts val="600"/>
              </a:spcAft>
            </a:pPr>
            <a:r>
              <a:rPr lang="en-US" sz="1800" b="1" dirty="0">
                <a:solidFill>
                  <a:srgbClr val="FF7823"/>
                </a:solidFill>
                <a:latin typeface="Trebuchet MS" panose="020B0703020202090204" pitchFamily="34" charset="0"/>
              </a:rPr>
              <a:t>Choosing a model</a:t>
            </a:r>
            <a:r>
              <a:rPr lang="en-US" sz="1800" dirty="0">
                <a:solidFill>
                  <a:srgbClr val="FF7823"/>
                </a:solidFill>
                <a:latin typeface="Trebuchet MS" panose="020B0703020202090204" pitchFamily="34" charset="0"/>
              </a:rPr>
              <a:t>: </a:t>
            </a:r>
            <a:r>
              <a:rPr lang="en-US" sz="1800" dirty="0">
                <a:solidFill>
                  <a:srgbClr val="005496"/>
                </a:solidFill>
                <a:latin typeface="Trebuchet MS" panose="020B0703020202090204" pitchFamily="34" charset="0"/>
              </a:rPr>
              <a:t>Select a suitable machine learning model for the issue. </a:t>
            </a:r>
          </a:p>
          <a:p>
            <a:pPr lvl="3">
              <a:spcBef>
                <a:spcPts val="600"/>
              </a:spcBef>
              <a:spcAft>
                <a:spcPts val="600"/>
              </a:spcAft>
            </a:pPr>
            <a:r>
              <a:rPr lang="en-US" sz="1800" b="1" dirty="0">
                <a:solidFill>
                  <a:srgbClr val="FF7823"/>
                </a:solidFill>
                <a:latin typeface="Trebuchet MS" panose="020B0703020202090204" pitchFamily="34" charset="0"/>
              </a:rPr>
              <a:t>Model training</a:t>
            </a:r>
            <a:r>
              <a:rPr lang="en-US" sz="1800" dirty="0">
                <a:solidFill>
                  <a:srgbClr val="FF7823"/>
                </a:solidFill>
                <a:latin typeface="Trebuchet MS" panose="020B0703020202090204" pitchFamily="34" charset="0"/>
              </a:rPr>
              <a:t>: </a:t>
            </a:r>
            <a:r>
              <a:rPr lang="en-US" sz="1800" dirty="0">
                <a:solidFill>
                  <a:srgbClr val="005496"/>
                </a:solidFill>
                <a:latin typeface="Trebuchet MS" panose="020B0703020202090204" pitchFamily="34" charset="0"/>
              </a:rPr>
              <a:t>Use the labeled data to teach the machine learning model. </a:t>
            </a:r>
          </a:p>
          <a:p>
            <a:pPr lvl="3">
              <a:spcBef>
                <a:spcPts val="600"/>
              </a:spcBef>
              <a:spcAft>
                <a:spcPts val="600"/>
              </a:spcAft>
            </a:pPr>
            <a:r>
              <a:rPr lang="en-US" sz="1800" b="1" dirty="0">
                <a:solidFill>
                  <a:srgbClr val="FF7823"/>
                </a:solidFill>
                <a:latin typeface="Trebuchet MS" panose="020B0703020202090204" pitchFamily="34" charset="0"/>
              </a:rPr>
              <a:t>Evaluation of a model</a:t>
            </a:r>
            <a:r>
              <a:rPr lang="en-US" sz="1800" dirty="0">
                <a:solidFill>
                  <a:srgbClr val="FF7823"/>
                </a:solidFill>
                <a:latin typeface="Trebuchet MS" panose="020B0703020202090204" pitchFamily="34" charset="0"/>
              </a:rPr>
              <a:t>: </a:t>
            </a:r>
            <a:r>
              <a:rPr lang="en-US" sz="1800" dirty="0">
                <a:solidFill>
                  <a:srgbClr val="005496"/>
                </a:solidFill>
                <a:latin typeface="Trebuchet MS" panose="020B0703020202090204" pitchFamily="34" charset="0"/>
              </a:rPr>
              <a:t>Analyze the machine learning model’s performance on a test set. </a:t>
            </a:r>
          </a:p>
          <a:p>
            <a:pPr lvl="3">
              <a:spcBef>
                <a:spcPts val="600"/>
              </a:spcBef>
              <a:spcAft>
                <a:spcPts val="600"/>
              </a:spcAft>
            </a:pPr>
            <a:r>
              <a:rPr lang="en-US" sz="1800" b="1" dirty="0">
                <a:solidFill>
                  <a:srgbClr val="FF7823"/>
                </a:solidFill>
                <a:latin typeface="Trebuchet MS" panose="020B0703020202090204" pitchFamily="34" charset="0"/>
              </a:rPr>
              <a:t>Model deployment</a:t>
            </a:r>
            <a:r>
              <a:rPr lang="en-US" sz="1800" dirty="0">
                <a:solidFill>
                  <a:srgbClr val="FF7823"/>
                </a:solidFill>
                <a:latin typeface="Trebuchet MS" panose="020B0703020202090204" pitchFamily="34" charset="0"/>
              </a:rPr>
              <a:t>: </a:t>
            </a:r>
            <a:r>
              <a:rPr lang="en-US" sz="1800" dirty="0">
                <a:solidFill>
                  <a:srgbClr val="005496"/>
                </a:solidFill>
                <a:latin typeface="Trebuchet MS" panose="020B0703020202090204" pitchFamily="34" charset="0"/>
              </a:rPr>
              <a:t>Apply the model to new data to make predictions. </a:t>
            </a:r>
          </a:p>
          <a:p>
            <a:pPr lvl="3">
              <a:spcBef>
                <a:spcPts val="600"/>
              </a:spcBef>
              <a:spcAft>
                <a:spcPts val="600"/>
              </a:spcAft>
            </a:pPr>
            <a:r>
              <a:rPr lang="en-US" sz="1800" i="1" dirty="0">
                <a:solidFill>
                  <a:srgbClr val="005496"/>
                </a:solidFill>
                <a:latin typeface="Trebuchet MS" panose="020B0703020202090204" pitchFamily="34" charset="0"/>
              </a:rPr>
              <a:t>Linear regression</a:t>
            </a:r>
            <a:r>
              <a:rPr lang="en-US" sz="1800" dirty="0">
                <a:solidFill>
                  <a:srgbClr val="005496"/>
                </a:solidFill>
                <a:latin typeface="Trebuchet MS" panose="020B0703020202090204" pitchFamily="34" charset="0"/>
              </a:rPr>
              <a:t>, </a:t>
            </a:r>
            <a:r>
              <a:rPr lang="en-US" sz="1800" i="1" dirty="0">
                <a:solidFill>
                  <a:srgbClr val="005496"/>
                </a:solidFill>
                <a:latin typeface="Trebuchet MS" panose="020B0703020202090204" pitchFamily="34" charset="0"/>
              </a:rPr>
              <a:t>logistic regression, decision trees, random forests, </a:t>
            </a:r>
            <a:r>
              <a:rPr lang="en-US" sz="1800" dirty="0">
                <a:solidFill>
                  <a:srgbClr val="005496"/>
                </a:solidFill>
                <a:latin typeface="Trebuchet MS" panose="020B0703020202090204" pitchFamily="34" charset="0"/>
              </a:rPr>
              <a:t>and</a:t>
            </a:r>
            <a:r>
              <a:rPr lang="en-US" sz="1800" i="1" dirty="0">
                <a:solidFill>
                  <a:srgbClr val="005496"/>
                </a:solidFill>
                <a:latin typeface="Trebuchet MS" panose="020B0703020202090204" pitchFamily="34" charset="0"/>
              </a:rPr>
              <a:t> neural networks</a:t>
            </a:r>
            <a:r>
              <a:rPr lang="en-US" sz="1800" dirty="0">
                <a:solidFill>
                  <a:srgbClr val="005496"/>
                </a:solidFill>
                <a:latin typeface="Trebuchet MS" panose="020B0703020202090204" pitchFamily="34" charset="0"/>
              </a:rPr>
              <a:t> are all common supervised learning algorithms. </a:t>
            </a:r>
          </a:p>
        </p:txBody>
      </p:sp>
    </p:spTree>
    <p:extLst>
      <p:ext uri="{BB962C8B-B14F-4D97-AF65-F5344CB8AC3E}">
        <p14:creationId xmlns:p14="http://schemas.microsoft.com/office/powerpoint/2010/main" val="201826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Unsupervised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4" name="TextBox 3">
            <a:extLst>
              <a:ext uri="{FF2B5EF4-FFF2-40B4-BE49-F238E27FC236}">
                <a16:creationId xmlns:a16="http://schemas.microsoft.com/office/drawing/2014/main" id="{84E35911-2873-3504-3023-1DE16A44DDEC}"/>
              </a:ext>
            </a:extLst>
          </p:cNvPr>
          <p:cNvSpPr txBox="1"/>
          <p:nvPr/>
        </p:nvSpPr>
        <p:spPr>
          <a:xfrm>
            <a:off x="677334" y="1514853"/>
            <a:ext cx="7453792" cy="3046988"/>
          </a:xfrm>
          <a:prstGeom prst="rect">
            <a:avLst/>
          </a:prstGeom>
          <a:noFill/>
        </p:spPr>
        <p:txBody>
          <a:bodyPr wrap="square">
            <a:spAutoFit/>
          </a:bodyPr>
          <a:lstStyle/>
          <a:p>
            <a:pPr algn="l">
              <a:spcBef>
                <a:spcPts val="600"/>
              </a:spcBef>
              <a:spcAft>
                <a:spcPts val="600"/>
              </a:spcAft>
            </a:pPr>
            <a:r>
              <a:rPr lang="en-US" sz="1800" b="1" dirty="0">
                <a:solidFill>
                  <a:srgbClr val="FF7823"/>
                </a:solidFill>
                <a:latin typeface="Trebuchet MS" panose="020B0703020202090204" pitchFamily="34" charset="0"/>
              </a:rPr>
              <a:t>Unsupervised learning </a:t>
            </a:r>
            <a:r>
              <a:rPr lang="en-US" sz="1800" dirty="0">
                <a:solidFill>
                  <a:srgbClr val="005496"/>
                </a:solidFill>
                <a:latin typeface="Trebuchet MS" panose="020B0703020202090204" pitchFamily="34" charset="0"/>
              </a:rPr>
              <a:t>models, in contrast, work on their own to discover the inherent structure of unlabeled data. </a:t>
            </a:r>
          </a:p>
          <a:p>
            <a:pPr algn="l">
              <a:spcBef>
                <a:spcPts val="600"/>
              </a:spcBef>
              <a:spcAft>
                <a:spcPts val="600"/>
              </a:spcAft>
            </a:pPr>
            <a:r>
              <a:rPr lang="en-US" sz="1800" b="1" dirty="0">
                <a:solidFill>
                  <a:srgbClr val="005496"/>
                </a:solidFill>
                <a:latin typeface="Trebuchet MS" panose="020B0703020202090204" pitchFamily="34" charset="0"/>
              </a:rPr>
              <a:t>Note that they still require some human intervention for validating output variables. </a:t>
            </a:r>
          </a:p>
          <a:p>
            <a:pPr algn="l">
              <a:spcBef>
                <a:spcPts val="600"/>
              </a:spcBef>
              <a:spcAft>
                <a:spcPts val="600"/>
              </a:spcAft>
            </a:pPr>
            <a:r>
              <a:rPr lang="en-US" sz="1800" dirty="0">
                <a:solidFill>
                  <a:srgbClr val="005496"/>
                </a:solidFill>
                <a:latin typeface="Trebuchet MS" panose="020B0703020202090204" pitchFamily="34" charset="0"/>
              </a:rPr>
              <a:t>For example, an unsupervised learning model can identify that online shoppers often purchase groups of products at the same time. </a:t>
            </a:r>
          </a:p>
          <a:p>
            <a:pPr algn="l">
              <a:spcBef>
                <a:spcPts val="600"/>
              </a:spcBef>
              <a:spcAft>
                <a:spcPts val="600"/>
              </a:spcAft>
            </a:pPr>
            <a:r>
              <a:rPr lang="en-US" sz="1800" dirty="0">
                <a:solidFill>
                  <a:srgbClr val="005496"/>
                </a:solidFill>
                <a:latin typeface="Trebuchet MS" panose="020B0703020202090204" pitchFamily="34" charset="0"/>
              </a:rPr>
              <a:t>However, a data analyst would need to validate that it makes sense for a recommendation engine to group baby clothes with an order of diapers, applesauce and sippy cups. </a:t>
            </a:r>
          </a:p>
        </p:txBody>
      </p:sp>
    </p:spTree>
    <p:extLst>
      <p:ext uri="{BB962C8B-B14F-4D97-AF65-F5344CB8AC3E}">
        <p14:creationId xmlns:p14="http://schemas.microsoft.com/office/powerpoint/2010/main" val="81151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Unsupervised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4" name="TextBox 3">
            <a:extLst>
              <a:ext uri="{FF2B5EF4-FFF2-40B4-BE49-F238E27FC236}">
                <a16:creationId xmlns:a16="http://schemas.microsoft.com/office/drawing/2014/main" id="{84E35911-2873-3504-3023-1DE16A44DDEC}"/>
              </a:ext>
            </a:extLst>
          </p:cNvPr>
          <p:cNvSpPr txBox="1"/>
          <p:nvPr/>
        </p:nvSpPr>
        <p:spPr>
          <a:xfrm>
            <a:off x="677334" y="1606908"/>
            <a:ext cx="5062284" cy="2893100"/>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Unsupervised learning takes in data that is not labeled or tagged for the computer. </a:t>
            </a:r>
          </a:p>
          <a:p>
            <a:pPr algn="l">
              <a:spcBef>
                <a:spcPts val="600"/>
              </a:spcBef>
              <a:spcAft>
                <a:spcPts val="600"/>
              </a:spcAft>
            </a:pPr>
            <a:r>
              <a:rPr lang="en-US" sz="1800" dirty="0">
                <a:solidFill>
                  <a:srgbClr val="005496"/>
                </a:solidFill>
                <a:latin typeface="Trebuchet MS" panose="020B0703020202090204" pitchFamily="34" charset="0"/>
              </a:rPr>
              <a:t>The algorithm has to figure out itself what it is looking at and how to make its own labels. </a:t>
            </a:r>
          </a:p>
          <a:p>
            <a:pPr algn="l">
              <a:spcBef>
                <a:spcPts val="600"/>
              </a:spcBef>
              <a:spcAft>
                <a:spcPts val="600"/>
              </a:spcAft>
            </a:pPr>
            <a:r>
              <a:rPr lang="en-US" sz="1800" dirty="0">
                <a:solidFill>
                  <a:srgbClr val="005496"/>
                </a:solidFill>
                <a:latin typeface="Trebuchet MS" panose="020B0703020202090204" pitchFamily="34" charset="0"/>
              </a:rPr>
              <a:t>The </a:t>
            </a:r>
            <a:r>
              <a:rPr lang="en-US" sz="1800" b="1" dirty="0">
                <a:solidFill>
                  <a:srgbClr val="005496"/>
                </a:solidFill>
                <a:latin typeface="Trebuchet MS" panose="020B0703020202090204" pitchFamily="34" charset="0"/>
              </a:rPr>
              <a:t>ML can perform tasks only for which it has trained itself on</a:t>
            </a:r>
            <a:r>
              <a:rPr lang="en-US" sz="1800" dirty="0">
                <a:solidFill>
                  <a:srgbClr val="005496"/>
                </a:solidFill>
                <a:latin typeface="Trebuchet MS" panose="020B0703020202090204" pitchFamily="34" charset="0"/>
              </a:rPr>
              <a:t> and would not be able to do tasks not associated with what it is trained for, or data with a different data type than it was trained with.  </a:t>
            </a:r>
          </a:p>
        </p:txBody>
      </p:sp>
      <p:sp>
        <p:nvSpPr>
          <p:cNvPr id="7" name="TextBox 6">
            <a:extLst>
              <a:ext uri="{FF2B5EF4-FFF2-40B4-BE49-F238E27FC236}">
                <a16:creationId xmlns:a16="http://schemas.microsoft.com/office/drawing/2014/main" id="{C8A767F8-282B-ACF3-B6E1-3A50E3A5515B}"/>
              </a:ext>
            </a:extLst>
          </p:cNvPr>
          <p:cNvSpPr txBox="1"/>
          <p:nvPr/>
        </p:nvSpPr>
        <p:spPr>
          <a:xfrm>
            <a:off x="6889654" y="4712157"/>
            <a:ext cx="3052689" cy="215444"/>
          </a:xfrm>
          <a:prstGeom prst="rect">
            <a:avLst/>
          </a:prstGeom>
          <a:noFill/>
        </p:spPr>
        <p:txBody>
          <a:bodyPr wrap="square">
            <a:spAutoFit/>
          </a:bodyPr>
          <a:lstStyle/>
          <a:p>
            <a:r>
              <a:rPr lang="en-US" sz="800" dirty="0">
                <a:solidFill>
                  <a:srgbClr val="00B0F0"/>
                </a:solidFill>
                <a:latin typeface="Trebuchet MS" panose="020B0703020202090204" pitchFamily="34" charset="0"/>
              </a:rPr>
              <a:t>“Not Too Bright” by </a:t>
            </a:r>
            <a:r>
              <a:rPr lang="en-US" sz="800" dirty="0">
                <a:solidFill>
                  <a:srgbClr val="00B0F0"/>
                </a:solidFill>
                <a:latin typeface="Trebuchet MS" panose="020B0703020202090204" pitchFamily="34" charset="0"/>
                <a:hlinkClick r:id="rId3">
                  <a:extLst>
                    <a:ext uri="{A12FA001-AC4F-418D-AE19-62706E023703}">
                      <ahyp:hlinkClr xmlns:ahyp="http://schemas.microsoft.com/office/drawing/2018/hyperlinkcolor" val="tx"/>
                    </a:ext>
                  </a:extLst>
                </a:hlinkClick>
              </a:rPr>
              <a:t> JD Hancock</a:t>
            </a:r>
            <a:r>
              <a:rPr lang="en-US" sz="800" dirty="0">
                <a:solidFill>
                  <a:srgbClr val="00B0F0"/>
                </a:solidFill>
                <a:latin typeface="Trebuchet MS" panose="020B0703020202090204" pitchFamily="34" charset="0"/>
              </a:rPr>
              <a:t> is licensed under </a:t>
            </a:r>
            <a:r>
              <a:rPr lang="en-US" sz="800" dirty="0">
                <a:solidFill>
                  <a:srgbClr val="00B0F0"/>
                </a:solidFill>
                <a:latin typeface="Trebuchet MS" panose="020B0703020202090204" pitchFamily="34" charset="0"/>
                <a:hlinkClick r:id="rId4">
                  <a:extLst>
                    <a:ext uri="{A12FA001-AC4F-418D-AE19-62706E023703}">
                      <ahyp:hlinkClr xmlns:ahyp="http://schemas.microsoft.com/office/drawing/2018/hyperlinkcolor" val="tx"/>
                    </a:ext>
                  </a:extLst>
                </a:hlinkClick>
              </a:rPr>
              <a:t>CC BY 2.0</a:t>
            </a:r>
            <a:endParaRPr lang="en-US" sz="800" dirty="0">
              <a:solidFill>
                <a:srgbClr val="00B0F0"/>
              </a:solidFill>
              <a:latin typeface="Trebuchet MS" panose="020B0703020202090204" pitchFamily="34" charset="0"/>
            </a:endParaRPr>
          </a:p>
        </p:txBody>
      </p:sp>
      <p:pic>
        <p:nvPicPr>
          <p:cNvPr id="9" name="Picture 8" descr="A toy figure with a mask&#10;&#10;Description automatically generated">
            <a:extLst>
              <a:ext uri="{FF2B5EF4-FFF2-40B4-BE49-F238E27FC236}">
                <a16:creationId xmlns:a16="http://schemas.microsoft.com/office/drawing/2014/main" id="{5AF37F56-898F-C34F-122D-C81DA62AA9CD}"/>
              </a:ext>
            </a:extLst>
          </p:cNvPr>
          <p:cNvPicPr>
            <a:picLocks noChangeAspect="1"/>
          </p:cNvPicPr>
          <p:nvPr/>
        </p:nvPicPr>
        <p:blipFill>
          <a:blip r:embed="rId5"/>
          <a:stretch>
            <a:fillRect/>
          </a:stretch>
        </p:blipFill>
        <p:spPr>
          <a:xfrm>
            <a:off x="6452384" y="1742493"/>
            <a:ext cx="3927231" cy="29454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438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Unsupervised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4" name="TextBox 3">
            <a:extLst>
              <a:ext uri="{FF2B5EF4-FFF2-40B4-BE49-F238E27FC236}">
                <a16:creationId xmlns:a16="http://schemas.microsoft.com/office/drawing/2014/main" id="{84E35911-2873-3504-3023-1DE16A44DDEC}"/>
              </a:ext>
            </a:extLst>
          </p:cNvPr>
          <p:cNvSpPr txBox="1"/>
          <p:nvPr/>
        </p:nvSpPr>
        <p:spPr>
          <a:xfrm>
            <a:off x="677334" y="1385530"/>
            <a:ext cx="5318565" cy="3724096"/>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An example of this is in </a:t>
            </a:r>
            <a:r>
              <a:rPr lang="en-US" sz="1800" b="1" dirty="0">
                <a:solidFill>
                  <a:srgbClr val="005496"/>
                </a:solidFill>
                <a:latin typeface="Trebuchet MS" panose="020B0703020202090204" pitchFamily="34" charset="0"/>
              </a:rPr>
              <a:t>banking data</a:t>
            </a:r>
            <a:r>
              <a:rPr lang="en-US" sz="1800" dirty="0">
                <a:solidFill>
                  <a:srgbClr val="005496"/>
                </a:solidFill>
                <a:latin typeface="Trebuchet MS" panose="020B0703020202090204" pitchFamily="34" charset="0"/>
              </a:rPr>
              <a:t> where an unsupervised learning can monitor your bank accounts and send a message to you or a banker when the number or type of transactions seems unusual for your account for fraud detection. </a:t>
            </a:r>
          </a:p>
          <a:p>
            <a:pPr algn="l">
              <a:spcBef>
                <a:spcPts val="600"/>
              </a:spcBef>
              <a:spcAft>
                <a:spcPts val="600"/>
              </a:spcAft>
            </a:pPr>
            <a:r>
              <a:rPr lang="en-US" sz="1800" dirty="0">
                <a:solidFill>
                  <a:srgbClr val="005496"/>
                </a:solidFill>
                <a:latin typeface="Trebuchet MS" panose="020B0703020202090204" pitchFamily="34" charset="0"/>
              </a:rPr>
              <a:t>Another example is in </a:t>
            </a:r>
            <a:r>
              <a:rPr lang="en-US" sz="1800" b="1" dirty="0">
                <a:solidFill>
                  <a:srgbClr val="005496"/>
                </a:solidFill>
                <a:latin typeface="Trebuchet MS" panose="020B0703020202090204" pitchFamily="34" charset="0"/>
              </a:rPr>
              <a:t>cyber security</a:t>
            </a:r>
            <a:r>
              <a:rPr lang="en-US" sz="1800" dirty="0">
                <a:solidFill>
                  <a:srgbClr val="005496"/>
                </a:solidFill>
                <a:latin typeface="Trebuchet MS" panose="020B0703020202090204" pitchFamily="34" charset="0"/>
              </a:rPr>
              <a:t>, where an unsupervised machine can monitor network traffic and alert someone when there is anomalous traffic on the network like a denial of service or attempts to hack into the network.  </a:t>
            </a:r>
          </a:p>
          <a:p>
            <a:pPr algn="l">
              <a:spcBef>
                <a:spcPts val="600"/>
              </a:spcBef>
              <a:spcAft>
                <a:spcPts val="600"/>
              </a:spcAft>
            </a:pPr>
            <a:r>
              <a:rPr lang="en-US" sz="1800" dirty="0">
                <a:solidFill>
                  <a:srgbClr val="005496"/>
                </a:solidFill>
                <a:latin typeface="Trebuchet MS" panose="020B0703020202090204" pitchFamily="34" charset="0"/>
              </a:rPr>
              <a:t>Machine learning can be trained to do almost any kind of a task for a particular data set or type.  </a:t>
            </a:r>
          </a:p>
        </p:txBody>
      </p:sp>
      <p:pic>
        <p:nvPicPr>
          <p:cNvPr id="3074" name="Picture 2">
            <a:extLst>
              <a:ext uri="{FF2B5EF4-FFF2-40B4-BE49-F238E27FC236}">
                <a16:creationId xmlns:a16="http://schemas.microsoft.com/office/drawing/2014/main" id="{930AD2EC-34C0-CC72-EBD3-B1C331DCC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483" y="1440203"/>
            <a:ext cx="3278103" cy="2138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72F2EB-8888-518E-B2CE-EE1762AC900B}"/>
              </a:ext>
            </a:extLst>
          </p:cNvPr>
          <p:cNvSpPr txBox="1"/>
          <p:nvPr/>
        </p:nvSpPr>
        <p:spPr>
          <a:xfrm rot="16200000">
            <a:off x="9267447" y="2313250"/>
            <a:ext cx="1947054" cy="584775"/>
          </a:xfrm>
          <a:prstGeom prst="rect">
            <a:avLst/>
          </a:prstGeom>
          <a:noFill/>
        </p:spPr>
        <p:txBody>
          <a:bodyPr wrap="square">
            <a:spAutoFit/>
          </a:bodyPr>
          <a:lstStyle/>
          <a:p>
            <a:pPr algn="ctr"/>
            <a:r>
              <a:rPr lang="en-US" sz="800" dirty="0">
                <a:solidFill>
                  <a:srgbClr val="00B0F0"/>
                </a:solidFill>
                <a:latin typeface="Trebuchet MS" panose="020B0703020202090204" pitchFamily="34" charset="0"/>
                <a:hlinkClick r:id="rId4">
                  <a:extLst>
                    <a:ext uri="{A12FA001-AC4F-418D-AE19-62706E023703}">
                      <ahyp:hlinkClr xmlns:ahyp="http://schemas.microsoft.com/office/drawing/2018/hyperlinkcolor" val="tx"/>
                    </a:ext>
                  </a:extLst>
                </a:hlinkClick>
              </a:rPr>
              <a:t>“Bank of America Washington DC”</a:t>
            </a:r>
            <a:r>
              <a:rPr lang="en-US" sz="800" dirty="0">
                <a:solidFill>
                  <a:srgbClr val="00B0F0"/>
                </a:solidFill>
                <a:latin typeface="Trebuchet MS" panose="020B0703020202090204" pitchFamily="34" charset="0"/>
              </a:rPr>
              <a:t> by </a:t>
            </a:r>
            <a:r>
              <a:rPr lang="en-US" sz="800" dirty="0">
                <a:solidFill>
                  <a:srgbClr val="00B0F0"/>
                </a:solidFill>
                <a:latin typeface="Trebuchet MS" panose="020B0703020202090204" pitchFamily="34" charset="0"/>
                <a:hlinkClick r:id="rId5">
                  <a:extLst>
                    <a:ext uri="{A12FA001-AC4F-418D-AE19-62706E023703}">
                      <ahyp:hlinkClr xmlns:ahyp="http://schemas.microsoft.com/office/drawing/2018/hyperlinkcolor" val="tx"/>
                    </a:ext>
                  </a:extLst>
                </a:hlinkClick>
              </a:rPr>
              <a:t>Joneboi </a:t>
            </a:r>
            <a:r>
              <a:rPr lang="en-US" sz="800" dirty="0">
                <a:solidFill>
                  <a:srgbClr val="00B0F0"/>
                </a:solidFill>
                <a:latin typeface="Trebuchet MS" panose="020B0703020202090204" pitchFamily="34" charset="0"/>
              </a:rPr>
              <a:t>at the </a:t>
            </a:r>
            <a:r>
              <a:rPr lang="en-US" sz="800" dirty="0">
                <a:solidFill>
                  <a:srgbClr val="00B0F0"/>
                </a:solidFill>
                <a:latin typeface="Trebuchet MS" panose="020B0703020202090204" pitchFamily="34" charset="0"/>
                <a:hlinkClick r:id="rId6" tooltip="w:">
                  <a:extLst>
                    <a:ext uri="{A12FA001-AC4F-418D-AE19-62706E023703}">
                      <ahyp:hlinkClr xmlns:ahyp="http://schemas.microsoft.com/office/drawing/2018/hyperlinkcolor" val="tx"/>
                    </a:ext>
                  </a:extLst>
                </a:hlinkClick>
              </a:rPr>
              <a:t>English-language Wikipedia</a:t>
            </a:r>
            <a:r>
              <a:rPr lang="en-US" sz="800" dirty="0">
                <a:solidFill>
                  <a:srgbClr val="00B0F0"/>
                </a:solidFill>
                <a:latin typeface="Trebuchet MS" panose="020B0703020202090204" pitchFamily="34" charset="0"/>
              </a:rPr>
              <a:t>, is licensed under </a:t>
            </a:r>
            <a:r>
              <a:rPr lang="en-US" sz="800" dirty="0">
                <a:solidFill>
                  <a:srgbClr val="00B0F0"/>
                </a:solidFill>
                <a:latin typeface="Trebuchet MS" panose="020B0703020202090204" pitchFamily="34" charset="0"/>
                <a:hlinkClick r:id="rId7">
                  <a:extLst>
                    <a:ext uri="{A12FA001-AC4F-418D-AE19-62706E023703}">
                      <ahyp:hlinkClr xmlns:ahyp="http://schemas.microsoft.com/office/drawing/2018/hyperlinkcolor" val="tx"/>
                    </a:ext>
                  </a:extLst>
                </a:hlinkClick>
              </a:rPr>
              <a:t>CC BY-SA 3.0</a:t>
            </a:r>
            <a:endParaRPr lang="en-US" sz="800" dirty="0">
              <a:solidFill>
                <a:srgbClr val="00B0F0"/>
              </a:solidFill>
              <a:latin typeface="Trebuchet MS" panose="020B0703020202090204" pitchFamily="34" charset="0"/>
            </a:endParaRPr>
          </a:p>
        </p:txBody>
      </p:sp>
      <p:pic>
        <p:nvPicPr>
          <p:cNvPr id="3076" name="Picture 4">
            <a:extLst>
              <a:ext uri="{FF2B5EF4-FFF2-40B4-BE49-F238E27FC236}">
                <a16:creationId xmlns:a16="http://schemas.microsoft.com/office/drawing/2014/main" id="{6F3E1ECD-0DC8-3740-5578-0B165BD0F3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8277" y="3771072"/>
            <a:ext cx="3661508" cy="20595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3D7396-C60C-0A4A-D04E-BF621D540D5E}"/>
              </a:ext>
            </a:extLst>
          </p:cNvPr>
          <p:cNvSpPr txBox="1"/>
          <p:nvPr/>
        </p:nvSpPr>
        <p:spPr>
          <a:xfrm rot="16200000">
            <a:off x="10752677" y="4693149"/>
            <a:ext cx="829660" cy="215444"/>
          </a:xfrm>
          <a:prstGeom prst="rect">
            <a:avLst/>
          </a:prstGeom>
          <a:noFill/>
        </p:spPr>
        <p:txBody>
          <a:bodyPr wrap="square">
            <a:spAutoFit/>
          </a:bodyPr>
          <a:lstStyle/>
          <a:p>
            <a:pPr algn="l"/>
            <a:r>
              <a:rPr lang="en-US" sz="800" dirty="0">
                <a:solidFill>
                  <a:srgbClr val="00B0F0"/>
                </a:solidFill>
                <a:latin typeface="Trebuchet MS" panose="020B0703020202090204" pitchFamily="34" charset="0"/>
                <a:hlinkClick r:id="rId9">
                  <a:extLst>
                    <a:ext uri="{A12FA001-AC4F-418D-AE19-62706E023703}">
                      <ahyp:hlinkClr xmlns:ahyp="http://schemas.microsoft.com/office/drawing/2018/hyperlinkcolor" val="tx"/>
                    </a:ext>
                  </a:extLst>
                </a:hlinkClick>
              </a:rPr>
              <a:t>Cybersecurity</a:t>
            </a:r>
            <a:endParaRPr lang="en-US" sz="800" dirty="0">
              <a:solidFill>
                <a:srgbClr val="00B0F0"/>
              </a:solidFill>
              <a:latin typeface="Trebuchet MS" panose="020B0703020202090204" pitchFamily="34" charset="0"/>
            </a:endParaRPr>
          </a:p>
        </p:txBody>
      </p:sp>
    </p:spTree>
    <p:extLst>
      <p:ext uri="{BB962C8B-B14F-4D97-AF65-F5344CB8AC3E}">
        <p14:creationId xmlns:p14="http://schemas.microsoft.com/office/powerpoint/2010/main" val="1911670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Unsupervised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4" name="TextBox 3">
            <a:extLst>
              <a:ext uri="{FF2B5EF4-FFF2-40B4-BE49-F238E27FC236}">
                <a16:creationId xmlns:a16="http://schemas.microsoft.com/office/drawing/2014/main" id="{84E35911-2873-3504-3023-1DE16A44DDEC}"/>
              </a:ext>
            </a:extLst>
          </p:cNvPr>
          <p:cNvSpPr txBox="1"/>
          <p:nvPr/>
        </p:nvSpPr>
        <p:spPr>
          <a:xfrm>
            <a:off x="677333" y="1385530"/>
            <a:ext cx="7397521" cy="2769989"/>
          </a:xfrm>
          <a:prstGeom prst="rect">
            <a:avLst/>
          </a:prstGeom>
          <a:noFill/>
        </p:spPr>
        <p:txBody>
          <a:bodyPr wrap="square">
            <a:spAutoFit/>
          </a:bodyPr>
          <a:lstStyle/>
          <a:p>
            <a:pPr algn="l">
              <a:spcBef>
                <a:spcPts val="600"/>
              </a:spcBef>
              <a:spcAft>
                <a:spcPts val="600"/>
              </a:spcAft>
            </a:pPr>
            <a:r>
              <a:rPr lang="en-US" sz="1800" dirty="0">
                <a:solidFill>
                  <a:srgbClr val="005496"/>
                </a:solidFill>
                <a:latin typeface="Trebuchet MS" panose="020B0703020202090204" pitchFamily="34" charset="0"/>
              </a:rPr>
              <a:t>With unsupervised learning, the data come without any labels. </a:t>
            </a:r>
          </a:p>
          <a:p>
            <a:pPr algn="l">
              <a:spcBef>
                <a:spcPts val="600"/>
              </a:spcBef>
              <a:spcAft>
                <a:spcPts val="600"/>
              </a:spcAft>
            </a:pPr>
            <a:r>
              <a:rPr lang="en-US" sz="1800" dirty="0">
                <a:solidFill>
                  <a:srgbClr val="005496"/>
                </a:solidFill>
                <a:latin typeface="Trebuchet MS" panose="020B0703020202090204" pitchFamily="34" charset="0"/>
              </a:rPr>
              <a:t>The machine learning model learns to recognize patterns and structure in the data without the input data being labeled with the correct output. </a:t>
            </a:r>
          </a:p>
          <a:p>
            <a:pPr algn="l">
              <a:spcBef>
                <a:spcPts val="600"/>
              </a:spcBef>
              <a:spcAft>
                <a:spcPts val="600"/>
              </a:spcAft>
            </a:pPr>
            <a:r>
              <a:rPr lang="en-US" sz="1800" dirty="0">
                <a:solidFill>
                  <a:srgbClr val="005496"/>
                </a:solidFill>
                <a:latin typeface="Trebuchet MS" panose="020B0703020202090204" pitchFamily="34" charset="0"/>
              </a:rPr>
              <a:t>In customer segmentation, for instance, the model learns to group customers according to their behavior using the input data. </a:t>
            </a:r>
          </a:p>
          <a:p>
            <a:pPr algn="l">
              <a:spcBef>
                <a:spcPts val="600"/>
              </a:spcBef>
              <a:spcAft>
                <a:spcPts val="600"/>
              </a:spcAft>
            </a:pPr>
            <a:r>
              <a:rPr lang="en-US" sz="1800" dirty="0">
                <a:solidFill>
                  <a:srgbClr val="005496"/>
                </a:solidFill>
                <a:latin typeface="Trebuchet MS" panose="020B0703020202090204" pitchFamily="34" charset="0"/>
              </a:rPr>
              <a:t>When training this model, the dataset does not include the segments of each customer. </a:t>
            </a:r>
          </a:p>
        </p:txBody>
      </p:sp>
    </p:spTree>
    <p:extLst>
      <p:ext uri="{BB962C8B-B14F-4D97-AF65-F5344CB8AC3E}">
        <p14:creationId xmlns:p14="http://schemas.microsoft.com/office/powerpoint/2010/main" val="2367815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rPr>
              <a:t>Unsupervised Learning</a:t>
            </a:r>
            <a:br>
              <a:rPr lang="en-US" b="1" dirty="0">
                <a:solidFill>
                  <a:srgbClr val="005496"/>
                </a:solidFill>
              </a:rPr>
            </a:br>
            <a:br>
              <a:rPr lang="en-US" b="1" dirty="0">
                <a:solidFill>
                  <a:srgbClr val="005496"/>
                </a:solidFill>
              </a:rPr>
            </a:br>
            <a:endParaRPr b="1" dirty="0">
              <a:solidFill>
                <a:srgbClr val="005496"/>
              </a:solidFill>
            </a:endParaRPr>
          </a:p>
        </p:txBody>
      </p:sp>
      <p:sp>
        <p:nvSpPr>
          <p:cNvPr id="4" name="TextBox 3">
            <a:extLst>
              <a:ext uri="{FF2B5EF4-FFF2-40B4-BE49-F238E27FC236}">
                <a16:creationId xmlns:a16="http://schemas.microsoft.com/office/drawing/2014/main" id="{84E35911-2873-3504-3023-1DE16A44DDEC}"/>
              </a:ext>
            </a:extLst>
          </p:cNvPr>
          <p:cNvSpPr txBox="1"/>
          <p:nvPr/>
        </p:nvSpPr>
        <p:spPr>
          <a:xfrm>
            <a:off x="677333" y="1385530"/>
            <a:ext cx="8853033" cy="4739759"/>
          </a:xfrm>
          <a:prstGeom prst="rect">
            <a:avLst/>
          </a:prstGeom>
          <a:noFill/>
        </p:spPr>
        <p:txBody>
          <a:bodyPr wrap="square">
            <a:spAutoFit/>
          </a:bodyPr>
          <a:lstStyle/>
          <a:p>
            <a:pPr algn="l">
              <a:spcBef>
                <a:spcPts val="600"/>
              </a:spcBef>
              <a:spcAft>
                <a:spcPts val="600"/>
              </a:spcAft>
            </a:pPr>
            <a:r>
              <a:rPr lang="en-US" sz="2400" dirty="0">
                <a:solidFill>
                  <a:srgbClr val="005496"/>
                </a:solidFill>
                <a:latin typeface="Trebuchet MS" panose="020B0703020202090204" pitchFamily="34" charset="0"/>
              </a:rPr>
              <a:t>The steps that make up unsupervised learning are as follows: </a:t>
            </a:r>
          </a:p>
          <a:p>
            <a:pPr algn="l">
              <a:spcBef>
                <a:spcPts val="600"/>
              </a:spcBef>
              <a:spcAft>
                <a:spcPts val="600"/>
              </a:spcAft>
            </a:pPr>
            <a:r>
              <a:rPr lang="en-US" sz="1800" b="1" dirty="0">
                <a:solidFill>
                  <a:srgbClr val="FF7823"/>
                </a:solidFill>
                <a:latin typeface="Trebuchet MS" panose="020B0703020202090204" pitchFamily="34" charset="0"/>
              </a:rPr>
              <a:t>Collection of data: </a:t>
            </a:r>
            <a:r>
              <a:rPr lang="en-US" sz="1800" dirty="0">
                <a:solidFill>
                  <a:srgbClr val="005496"/>
                </a:solidFill>
                <a:latin typeface="Trebuchet MS" panose="020B0703020202090204" pitchFamily="34" charset="0"/>
              </a:rPr>
              <a:t>Gather unlabeled data consisting solely of the input. </a:t>
            </a:r>
          </a:p>
          <a:p>
            <a:pPr algn="l">
              <a:spcBef>
                <a:spcPts val="600"/>
              </a:spcBef>
              <a:spcAft>
                <a:spcPts val="600"/>
              </a:spcAft>
            </a:pPr>
            <a:r>
              <a:rPr lang="en-US" sz="1800" b="1" dirty="0">
                <a:solidFill>
                  <a:srgbClr val="FF7823"/>
                </a:solidFill>
                <a:latin typeface="Trebuchet MS" panose="020B0703020202090204" pitchFamily="34" charset="0"/>
              </a:rPr>
              <a:t>Preprocessing of data: </a:t>
            </a:r>
            <a:r>
              <a:rPr lang="en-US" sz="1800" dirty="0">
                <a:solidFill>
                  <a:srgbClr val="005496"/>
                </a:solidFill>
                <a:latin typeface="Trebuchet MS" panose="020B0703020202090204" pitchFamily="34" charset="0"/>
              </a:rPr>
              <a:t>Preprocess the data and clean it up. </a:t>
            </a:r>
          </a:p>
          <a:p>
            <a:pPr algn="l">
              <a:spcBef>
                <a:spcPts val="600"/>
              </a:spcBef>
              <a:spcAft>
                <a:spcPts val="600"/>
              </a:spcAft>
            </a:pPr>
            <a:r>
              <a:rPr lang="en-US" sz="1800" b="1" dirty="0">
                <a:solidFill>
                  <a:srgbClr val="FF7823"/>
                </a:solidFill>
                <a:latin typeface="Trebuchet MS" panose="020B0703020202090204" pitchFamily="34" charset="0"/>
              </a:rPr>
              <a:t>Choosing a model: </a:t>
            </a:r>
            <a:r>
              <a:rPr lang="en-US" sz="1800" dirty="0">
                <a:solidFill>
                  <a:srgbClr val="005496"/>
                </a:solidFill>
                <a:latin typeface="Trebuchet MS" panose="020B0703020202090204" pitchFamily="34" charset="0"/>
              </a:rPr>
              <a:t>Select a problem-appropriate unsupervised learning model. </a:t>
            </a:r>
          </a:p>
          <a:p>
            <a:pPr algn="l">
              <a:spcBef>
                <a:spcPts val="600"/>
              </a:spcBef>
              <a:spcAft>
                <a:spcPts val="600"/>
              </a:spcAft>
            </a:pPr>
            <a:r>
              <a:rPr lang="en-US" sz="1800" b="1" dirty="0">
                <a:solidFill>
                  <a:srgbClr val="FF7823"/>
                </a:solidFill>
                <a:latin typeface="Trebuchet MS" panose="020B0703020202090204" pitchFamily="34" charset="0"/>
              </a:rPr>
              <a:t>Model training: </a:t>
            </a:r>
            <a:r>
              <a:rPr lang="en-US" sz="1800" dirty="0">
                <a:solidFill>
                  <a:srgbClr val="005496"/>
                </a:solidFill>
                <a:latin typeface="Trebuchet MS" panose="020B0703020202090204" pitchFamily="34" charset="0"/>
              </a:rPr>
              <a:t>Use the unlabeled data to teach the unsupervised learning model. </a:t>
            </a:r>
          </a:p>
          <a:p>
            <a:pPr algn="l">
              <a:spcBef>
                <a:spcPts val="600"/>
              </a:spcBef>
              <a:spcAft>
                <a:spcPts val="600"/>
              </a:spcAft>
            </a:pPr>
            <a:r>
              <a:rPr lang="en-US" sz="1800" b="1" dirty="0">
                <a:solidFill>
                  <a:srgbClr val="FF7823"/>
                </a:solidFill>
                <a:latin typeface="Trebuchet MS" panose="020B0703020202090204" pitchFamily="34" charset="0"/>
              </a:rPr>
              <a:t>Evaluation of a model: </a:t>
            </a:r>
            <a:r>
              <a:rPr lang="en-US" sz="1800" dirty="0">
                <a:solidFill>
                  <a:srgbClr val="005496"/>
                </a:solidFill>
                <a:latin typeface="Trebuchet MS" panose="020B0703020202090204" pitchFamily="34" charset="0"/>
              </a:rPr>
              <a:t>Make use of your domain expertise to evaluate the effectiveness of the unsupervised learning model. </a:t>
            </a:r>
          </a:p>
          <a:p>
            <a:pPr algn="l">
              <a:spcBef>
                <a:spcPts val="600"/>
              </a:spcBef>
              <a:spcAft>
                <a:spcPts val="600"/>
              </a:spcAft>
            </a:pPr>
            <a:r>
              <a:rPr lang="en-US" sz="1800" b="1" dirty="0">
                <a:solidFill>
                  <a:srgbClr val="FF7823"/>
                </a:solidFill>
                <a:latin typeface="Trebuchet MS" panose="020B0703020202090204" pitchFamily="34" charset="0"/>
              </a:rPr>
              <a:t>Model deployment: </a:t>
            </a:r>
            <a:r>
              <a:rPr lang="en-US" sz="1800" dirty="0">
                <a:solidFill>
                  <a:srgbClr val="005496"/>
                </a:solidFill>
                <a:latin typeface="Trebuchet MS" panose="020B0703020202090204" pitchFamily="34" charset="0"/>
              </a:rPr>
              <a:t>Utilize the model to discover structure and patterns in brand-new data. </a:t>
            </a:r>
          </a:p>
          <a:p>
            <a:pPr algn="l">
              <a:spcBef>
                <a:spcPts val="600"/>
              </a:spcBef>
              <a:spcAft>
                <a:spcPts val="600"/>
              </a:spcAft>
            </a:pPr>
            <a:r>
              <a:rPr lang="en-US" sz="1800" i="1" dirty="0">
                <a:solidFill>
                  <a:srgbClr val="005496"/>
                </a:solidFill>
                <a:latin typeface="Trebuchet MS" panose="020B0703020202090204" pitchFamily="34" charset="0"/>
              </a:rPr>
              <a:t>Clustering</a:t>
            </a:r>
            <a:r>
              <a:rPr lang="en-US" sz="1800" dirty="0">
                <a:solidFill>
                  <a:srgbClr val="005496"/>
                </a:solidFill>
                <a:latin typeface="Trebuchet MS" panose="020B0703020202090204" pitchFamily="34" charset="0"/>
              </a:rPr>
              <a:t>, </a:t>
            </a:r>
            <a:r>
              <a:rPr lang="en-US" sz="1800" i="1" dirty="0">
                <a:solidFill>
                  <a:srgbClr val="005496"/>
                </a:solidFill>
                <a:latin typeface="Trebuchet MS" panose="020B0703020202090204" pitchFamily="34" charset="0"/>
              </a:rPr>
              <a:t>principal component analysis</a:t>
            </a:r>
            <a:r>
              <a:rPr lang="en-US" sz="1800" dirty="0">
                <a:solidFill>
                  <a:srgbClr val="005496"/>
                </a:solidFill>
                <a:latin typeface="Trebuchet MS" panose="020B0703020202090204" pitchFamily="34" charset="0"/>
              </a:rPr>
              <a:t> (PCA), and </a:t>
            </a:r>
            <a:r>
              <a:rPr lang="en-US" sz="1800" i="1" dirty="0">
                <a:solidFill>
                  <a:srgbClr val="005496"/>
                </a:solidFill>
                <a:latin typeface="Trebuchet MS" panose="020B0703020202090204" pitchFamily="34" charset="0"/>
              </a:rPr>
              <a:t>association rule mining </a:t>
            </a:r>
            <a:r>
              <a:rPr lang="en-US" sz="1800" dirty="0">
                <a:solidFill>
                  <a:srgbClr val="005496"/>
                </a:solidFill>
                <a:latin typeface="Trebuchet MS" panose="020B0703020202090204" pitchFamily="34" charset="0"/>
              </a:rPr>
              <a:t>are a few common unsupervised learning algorithms. </a:t>
            </a:r>
          </a:p>
          <a:p>
            <a:pPr algn="l">
              <a:spcBef>
                <a:spcPts val="600"/>
              </a:spcBef>
              <a:spcAft>
                <a:spcPts val="600"/>
              </a:spcAft>
            </a:pPr>
            <a:endParaRPr lang="en-US" sz="1800" dirty="0">
              <a:solidFill>
                <a:srgbClr val="005496"/>
              </a:solidFill>
              <a:latin typeface="Trebuchet MS" panose="020B0703020202090204" pitchFamily="34" charset="0"/>
            </a:endParaRPr>
          </a:p>
        </p:txBody>
      </p:sp>
    </p:spTree>
    <p:extLst>
      <p:ext uri="{BB962C8B-B14F-4D97-AF65-F5344CB8AC3E}">
        <p14:creationId xmlns:p14="http://schemas.microsoft.com/office/powerpoint/2010/main" val="248152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i="0" dirty="0">
                <a:solidFill>
                  <a:srgbClr val="005496"/>
                </a:solidFill>
                <a:effectLst/>
                <a:highlight>
                  <a:srgbClr val="FFFFFF"/>
                </a:highlight>
                <a:latin typeface="Trebuchet MS" panose="020B0703020202090204" pitchFamily="34" charset="0"/>
              </a:rPr>
              <a:t>Other key differences between supervised and unsupervised learning</a:t>
            </a:r>
            <a:r>
              <a:rPr lang="en-US" b="0" i="0" dirty="0">
                <a:solidFill>
                  <a:srgbClr val="005496"/>
                </a:solidFill>
                <a:effectLst/>
                <a:highlight>
                  <a:srgbClr val="FFFFFF"/>
                </a:highlight>
                <a:latin typeface="Trebuchet MS" panose="020B0703020202090204" pitchFamily="34" charset="0"/>
              </a:rPr>
              <a:t> </a:t>
            </a:r>
            <a:endParaRPr b="1" dirty="0">
              <a:solidFill>
                <a:srgbClr val="005496"/>
              </a:solidFill>
              <a:latin typeface="Trebuchet MS" panose="020B0703020202090204" pitchFamily="34" charset="0"/>
            </a:endParaRPr>
          </a:p>
        </p:txBody>
      </p:sp>
      <p:sp>
        <p:nvSpPr>
          <p:cNvPr id="3" name="TextBox 2">
            <a:extLst>
              <a:ext uri="{FF2B5EF4-FFF2-40B4-BE49-F238E27FC236}">
                <a16:creationId xmlns:a16="http://schemas.microsoft.com/office/drawing/2014/main" id="{8B7B11F2-2CE4-CAA8-7240-6271A9ABA1D9}"/>
              </a:ext>
            </a:extLst>
          </p:cNvPr>
          <p:cNvSpPr txBox="1"/>
          <p:nvPr/>
        </p:nvSpPr>
        <p:spPr>
          <a:xfrm>
            <a:off x="677334" y="2079854"/>
            <a:ext cx="4074970" cy="3954929"/>
          </a:xfrm>
          <a:prstGeom prst="rect">
            <a:avLst/>
          </a:prstGeom>
          <a:noFill/>
        </p:spPr>
        <p:txBody>
          <a:bodyPr wrap="square">
            <a:spAutoFit/>
          </a:bodyPr>
          <a:lstStyle/>
          <a:p>
            <a:pPr algn="l">
              <a:buClr>
                <a:srgbClr val="005496"/>
              </a:buClr>
            </a:pPr>
            <a:r>
              <a:rPr lang="en-US" sz="1800" b="1" dirty="0">
                <a:solidFill>
                  <a:srgbClr val="FF7823"/>
                </a:solidFill>
                <a:latin typeface="Trebuchet MS" panose="020B0703020202090204" pitchFamily="34" charset="0"/>
              </a:rPr>
              <a:t>Goals:</a:t>
            </a:r>
            <a:r>
              <a:rPr lang="en-US" sz="1800" dirty="0">
                <a:solidFill>
                  <a:srgbClr val="005496"/>
                </a:solidFill>
                <a:latin typeface="Trebuchet MS" panose="020B0703020202090204" pitchFamily="34" charset="0"/>
              </a:rPr>
              <a:t>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In supervised learning, the goal is to predict outcomes for new data.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You know up front the type of results to expect.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With an unsupervised learning algorithm, the goal is to get insights from large volumes of new data.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The machine learning itself determines what is different or interesting from the dataset. </a:t>
            </a:r>
          </a:p>
        </p:txBody>
      </p:sp>
      <p:sp>
        <p:nvSpPr>
          <p:cNvPr id="6" name="TextBox 5">
            <a:extLst>
              <a:ext uri="{FF2B5EF4-FFF2-40B4-BE49-F238E27FC236}">
                <a16:creationId xmlns:a16="http://schemas.microsoft.com/office/drawing/2014/main" id="{F579E1D8-3130-6B4C-7AC1-12E5AAE04AC0}"/>
              </a:ext>
            </a:extLst>
          </p:cNvPr>
          <p:cNvSpPr txBox="1"/>
          <p:nvPr/>
        </p:nvSpPr>
        <p:spPr>
          <a:xfrm>
            <a:off x="4975668" y="2079854"/>
            <a:ext cx="3923633" cy="3370153"/>
          </a:xfrm>
          <a:prstGeom prst="rect">
            <a:avLst/>
          </a:prstGeom>
          <a:noFill/>
        </p:spPr>
        <p:txBody>
          <a:bodyPr wrap="square">
            <a:spAutoFit/>
          </a:bodyPr>
          <a:lstStyle/>
          <a:p>
            <a:pPr algn="l"/>
            <a:r>
              <a:rPr lang="en-US" sz="1800" b="1" dirty="0">
                <a:solidFill>
                  <a:srgbClr val="FF7823"/>
                </a:solidFill>
                <a:latin typeface="Trebuchet MS" panose="020B0703020202090204" pitchFamily="34" charset="0"/>
              </a:rPr>
              <a:t>Applications: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Supervised learning models are ideal for spam detection, sentiment analysis, weather forecasting and pricing predictions, among other things.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In contrast, unsupervised learning is a great fit for anomaly detection, recommendation engines, customer personas and medical imaging. </a:t>
            </a:r>
          </a:p>
        </p:txBody>
      </p:sp>
    </p:spTree>
    <p:extLst>
      <p:ext uri="{BB962C8B-B14F-4D97-AF65-F5344CB8AC3E}">
        <p14:creationId xmlns:p14="http://schemas.microsoft.com/office/powerpoint/2010/main" val="404777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i="0" dirty="0">
                <a:solidFill>
                  <a:srgbClr val="005496"/>
                </a:solidFill>
                <a:effectLst/>
                <a:highlight>
                  <a:srgbClr val="FFFFFF"/>
                </a:highlight>
                <a:latin typeface="Trebuchet MS" panose="020B0703020202090204" pitchFamily="34" charset="0"/>
              </a:rPr>
              <a:t>Other key differences between supervised and unsupervised learning</a:t>
            </a:r>
            <a:r>
              <a:rPr lang="en-US" b="0" i="0" dirty="0">
                <a:solidFill>
                  <a:srgbClr val="005496"/>
                </a:solidFill>
                <a:effectLst/>
                <a:highlight>
                  <a:srgbClr val="FFFFFF"/>
                </a:highlight>
                <a:latin typeface="Trebuchet MS" panose="020B0703020202090204" pitchFamily="34" charset="0"/>
              </a:rPr>
              <a:t> </a:t>
            </a:r>
            <a:endParaRPr b="1" dirty="0">
              <a:solidFill>
                <a:srgbClr val="005496"/>
              </a:solidFill>
              <a:latin typeface="Trebuchet MS" panose="020B0703020202090204" pitchFamily="34" charset="0"/>
            </a:endParaRPr>
          </a:p>
        </p:txBody>
      </p:sp>
      <p:sp>
        <p:nvSpPr>
          <p:cNvPr id="3" name="TextBox 2">
            <a:extLst>
              <a:ext uri="{FF2B5EF4-FFF2-40B4-BE49-F238E27FC236}">
                <a16:creationId xmlns:a16="http://schemas.microsoft.com/office/drawing/2014/main" id="{8B7B11F2-2CE4-CAA8-7240-6271A9ABA1D9}"/>
              </a:ext>
            </a:extLst>
          </p:cNvPr>
          <p:cNvSpPr txBox="1"/>
          <p:nvPr/>
        </p:nvSpPr>
        <p:spPr>
          <a:xfrm>
            <a:off x="677334" y="2079854"/>
            <a:ext cx="3923633" cy="4355038"/>
          </a:xfrm>
          <a:prstGeom prst="rect">
            <a:avLst/>
          </a:prstGeom>
          <a:noFill/>
        </p:spPr>
        <p:txBody>
          <a:bodyPr wrap="square">
            <a:spAutoFit/>
          </a:bodyPr>
          <a:lstStyle/>
          <a:p>
            <a:pPr algn="l">
              <a:buClr>
                <a:srgbClr val="005496"/>
              </a:buClr>
            </a:pPr>
            <a:r>
              <a:rPr lang="en-US" sz="1800" b="1" i="0" dirty="0">
                <a:solidFill>
                  <a:srgbClr val="FF7823"/>
                </a:solidFill>
                <a:effectLst/>
                <a:highlight>
                  <a:srgbClr val="FFFFFF"/>
                </a:highlight>
                <a:latin typeface="Trebuchet MS" panose="020B0703020202090204" pitchFamily="34" charset="0"/>
              </a:rPr>
              <a:t>Complexity:</a:t>
            </a:r>
            <a:r>
              <a:rPr lang="en-US" sz="1800" b="0" i="0" dirty="0">
                <a:solidFill>
                  <a:srgbClr val="FF7823"/>
                </a:solidFill>
                <a:effectLst/>
                <a:highlight>
                  <a:srgbClr val="FFFFFF"/>
                </a:highlight>
                <a:latin typeface="Trebuchet MS" panose="020B0703020202090204" pitchFamily="34" charset="0"/>
              </a:rPr>
              <a:t> </a:t>
            </a:r>
          </a:p>
          <a:p>
            <a:pPr marL="285750" indent="-285750" algn="l">
              <a:spcBef>
                <a:spcPts val="600"/>
              </a:spcBef>
              <a:spcAft>
                <a:spcPts val="600"/>
              </a:spcAft>
              <a:buClr>
                <a:srgbClr val="005496"/>
              </a:buClr>
              <a:buFont typeface="Arial" panose="020B0604020202020204" pitchFamily="34" charset="0"/>
              <a:buChar char="•"/>
            </a:pPr>
            <a:r>
              <a:rPr lang="en-US" sz="1800" b="0" i="0" dirty="0">
                <a:solidFill>
                  <a:srgbClr val="005496"/>
                </a:solidFill>
                <a:effectLst/>
                <a:highlight>
                  <a:srgbClr val="FFFFFF"/>
                </a:highlight>
                <a:latin typeface="Trebuchet MS" panose="020B0703020202090204" pitchFamily="34" charset="0"/>
              </a:rPr>
              <a:t>Supervised learning is a simple method for machine learning, typically calculated through the use of programs like R or Python.</a:t>
            </a:r>
          </a:p>
          <a:p>
            <a:pPr marL="285750" indent="-285750" algn="l">
              <a:spcBef>
                <a:spcPts val="600"/>
              </a:spcBef>
              <a:spcAft>
                <a:spcPts val="600"/>
              </a:spcAft>
              <a:buClr>
                <a:srgbClr val="005496"/>
              </a:buClr>
              <a:buFont typeface="Arial" panose="020B0604020202020204" pitchFamily="34" charset="0"/>
              <a:buChar char="•"/>
            </a:pPr>
            <a:r>
              <a:rPr lang="en-US" sz="1800" b="0" i="0" dirty="0">
                <a:solidFill>
                  <a:srgbClr val="005496"/>
                </a:solidFill>
                <a:effectLst/>
                <a:highlight>
                  <a:srgbClr val="FFFFFF"/>
                </a:highlight>
                <a:latin typeface="Trebuchet MS" panose="020B0703020202090204" pitchFamily="34" charset="0"/>
              </a:rPr>
              <a:t>In unsupervised learning, you need powerful tools for working with large amounts of unclassified data. </a:t>
            </a:r>
          </a:p>
          <a:p>
            <a:pPr marL="285750" indent="-285750" algn="l">
              <a:spcBef>
                <a:spcPts val="600"/>
              </a:spcBef>
              <a:spcAft>
                <a:spcPts val="600"/>
              </a:spcAft>
              <a:buClr>
                <a:srgbClr val="005496"/>
              </a:buClr>
              <a:buFont typeface="Arial" panose="020B0604020202020204" pitchFamily="34" charset="0"/>
              <a:buChar char="•"/>
            </a:pPr>
            <a:r>
              <a:rPr lang="en-US" sz="1800" b="0" i="0" dirty="0">
                <a:solidFill>
                  <a:srgbClr val="005496"/>
                </a:solidFill>
                <a:effectLst/>
                <a:highlight>
                  <a:srgbClr val="FFFFFF"/>
                </a:highlight>
                <a:latin typeface="Trebuchet MS" panose="020B0703020202090204" pitchFamily="34" charset="0"/>
              </a:rPr>
              <a:t>Unsupervised learning models are computationally complex because they need a large training set to produce intended outcomes. </a:t>
            </a:r>
            <a:endParaRPr lang="en-US" sz="1800" dirty="0">
              <a:solidFill>
                <a:srgbClr val="005496"/>
              </a:solidFill>
              <a:latin typeface="Trebuchet MS" panose="020B0703020202090204" pitchFamily="34" charset="0"/>
            </a:endParaRPr>
          </a:p>
        </p:txBody>
      </p:sp>
      <p:sp>
        <p:nvSpPr>
          <p:cNvPr id="6" name="TextBox 5">
            <a:extLst>
              <a:ext uri="{FF2B5EF4-FFF2-40B4-BE49-F238E27FC236}">
                <a16:creationId xmlns:a16="http://schemas.microsoft.com/office/drawing/2014/main" id="{F579E1D8-3130-6B4C-7AC1-12E5AAE04AC0}"/>
              </a:ext>
            </a:extLst>
          </p:cNvPr>
          <p:cNvSpPr txBox="1"/>
          <p:nvPr/>
        </p:nvSpPr>
        <p:spPr>
          <a:xfrm>
            <a:off x="4975668" y="2079854"/>
            <a:ext cx="3923633" cy="3093154"/>
          </a:xfrm>
          <a:prstGeom prst="rect">
            <a:avLst/>
          </a:prstGeom>
          <a:noFill/>
        </p:spPr>
        <p:txBody>
          <a:bodyPr wrap="square">
            <a:spAutoFit/>
          </a:bodyPr>
          <a:lstStyle/>
          <a:p>
            <a:pPr algn="l"/>
            <a:r>
              <a:rPr lang="en-US" sz="1800" b="1" i="0" dirty="0">
                <a:solidFill>
                  <a:srgbClr val="FF7823"/>
                </a:solidFill>
                <a:effectLst/>
                <a:highlight>
                  <a:srgbClr val="FFFFFF"/>
                </a:highlight>
                <a:latin typeface="Trebuchet MS" panose="020B0703020202090204" pitchFamily="34" charset="0"/>
              </a:rPr>
              <a:t>Drawbacks: </a:t>
            </a:r>
          </a:p>
          <a:p>
            <a:pPr marL="285750" indent="-285750" algn="l">
              <a:spcBef>
                <a:spcPts val="600"/>
              </a:spcBef>
              <a:spcAft>
                <a:spcPts val="600"/>
              </a:spcAft>
              <a:buClr>
                <a:srgbClr val="005496"/>
              </a:buClr>
              <a:buFont typeface="Arial" panose="020B0604020202020204" pitchFamily="34" charset="0"/>
              <a:buChar char="•"/>
            </a:pPr>
            <a:r>
              <a:rPr lang="en-US" sz="1800" b="0" i="0" dirty="0">
                <a:solidFill>
                  <a:srgbClr val="005496"/>
                </a:solidFill>
                <a:effectLst/>
                <a:highlight>
                  <a:srgbClr val="FFFFFF"/>
                </a:highlight>
                <a:latin typeface="Trebuchet MS" panose="020B0703020202090204" pitchFamily="34" charset="0"/>
              </a:rPr>
              <a:t>Supervised learning models can be time-consuming to train, and the labels for input and output variables require expertise.</a:t>
            </a:r>
          </a:p>
          <a:p>
            <a:pPr marL="285750" indent="-285750" algn="l">
              <a:spcBef>
                <a:spcPts val="600"/>
              </a:spcBef>
              <a:spcAft>
                <a:spcPts val="600"/>
              </a:spcAft>
              <a:buClr>
                <a:srgbClr val="005496"/>
              </a:buClr>
              <a:buFont typeface="Arial" panose="020B0604020202020204" pitchFamily="34" charset="0"/>
              <a:buChar char="•"/>
            </a:pPr>
            <a:r>
              <a:rPr lang="en-US" sz="1800" b="0" i="0" dirty="0">
                <a:solidFill>
                  <a:srgbClr val="005496"/>
                </a:solidFill>
                <a:effectLst/>
                <a:highlight>
                  <a:srgbClr val="FFFFFF"/>
                </a:highlight>
                <a:latin typeface="Trebuchet MS" panose="020B0703020202090204" pitchFamily="34" charset="0"/>
              </a:rPr>
              <a:t>Meanwhile, unsupervised learning methods can have wildly inaccurate results unless you have human intervention to validate the output variables. </a:t>
            </a:r>
            <a:endParaRPr lang="en-US" sz="1800" dirty="0">
              <a:solidFill>
                <a:srgbClr val="005496"/>
              </a:solidFill>
              <a:latin typeface="Trebuchet MS" panose="020B0703020202090204" pitchFamily="34" charset="0"/>
            </a:endParaRPr>
          </a:p>
        </p:txBody>
      </p:sp>
    </p:spTree>
    <p:extLst>
      <p:ext uri="{BB962C8B-B14F-4D97-AF65-F5344CB8AC3E}">
        <p14:creationId xmlns:p14="http://schemas.microsoft.com/office/powerpoint/2010/main" val="236992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i="0" dirty="0">
                <a:solidFill>
                  <a:srgbClr val="005496"/>
                </a:solidFill>
                <a:effectLst/>
                <a:highlight>
                  <a:srgbClr val="FFFFFF"/>
                </a:highlight>
                <a:latin typeface="Trebuchet MS" panose="020B0703020202090204" pitchFamily="34" charset="0"/>
              </a:rPr>
              <a:t>Which is best for your application?</a:t>
            </a:r>
            <a:r>
              <a:rPr lang="en-US" b="0" i="0" dirty="0">
                <a:solidFill>
                  <a:srgbClr val="005496"/>
                </a:solidFill>
                <a:effectLst/>
                <a:highlight>
                  <a:srgbClr val="FFFFFF"/>
                </a:highlight>
                <a:latin typeface="Trebuchet MS" panose="020B0703020202090204" pitchFamily="34" charset="0"/>
              </a:rPr>
              <a:t> </a:t>
            </a:r>
            <a:endParaRPr b="1" dirty="0">
              <a:solidFill>
                <a:srgbClr val="005496"/>
              </a:solidFill>
              <a:latin typeface="Trebuchet MS" panose="020B0703020202090204" pitchFamily="34" charset="0"/>
            </a:endParaRPr>
          </a:p>
        </p:txBody>
      </p:sp>
      <p:sp>
        <p:nvSpPr>
          <p:cNvPr id="4" name="TextBox 3">
            <a:extLst>
              <a:ext uri="{FF2B5EF4-FFF2-40B4-BE49-F238E27FC236}">
                <a16:creationId xmlns:a16="http://schemas.microsoft.com/office/drawing/2014/main" id="{05992E75-B41F-89C7-1DFD-8389E47B3359}"/>
              </a:ext>
            </a:extLst>
          </p:cNvPr>
          <p:cNvSpPr txBox="1"/>
          <p:nvPr/>
        </p:nvSpPr>
        <p:spPr>
          <a:xfrm>
            <a:off x="677334" y="1270000"/>
            <a:ext cx="8479545" cy="1000274"/>
          </a:xfrm>
          <a:prstGeom prst="rect">
            <a:avLst/>
          </a:prstGeom>
          <a:noFill/>
        </p:spPr>
        <p:txBody>
          <a:bodyPr wrap="square">
            <a:spAutoFit/>
          </a:bodyPr>
          <a:lstStyle/>
          <a:p>
            <a:pPr>
              <a:spcAft>
                <a:spcPts val="600"/>
              </a:spcAft>
            </a:pPr>
            <a:r>
              <a:rPr lang="en-US" sz="1800" b="0" i="0" dirty="0">
                <a:solidFill>
                  <a:srgbClr val="005496"/>
                </a:solidFill>
                <a:effectLst/>
                <a:highlight>
                  <a:srgbClr val="FFFFFF"/>
                </a:highlight>
                <a:latin typeface="Trebuchet MS" panose="020B0703020202090204" pitchFamily="34" charset="0"/>
              </a:rPr>
              <a:t>Choosing the right approach for your situation depends on how your data scientists assess the structure and volume of your data, as well as the use case.</a:t>
            </a:r>
          </a:p>
          <a:p>
            <a:pPr>
              <a:spcAft>
                <a:spcPts val="600"/>
              </a:spcAft>
            </a:pPr>
            <a:r>
              <a:rPr lang="en-US" sz="1800" b="0" i="0" dirty="0">
                <a:solidFill>
                  <a:srgbClr val="005496"/>
                </a:solidFill>
                <a:effectLst/>
                <a:highlight>
                  <a:srgbClr val="FFFFFF"/>
                </a:highlight>
                <a:latin typeface="Trebuchet MS" panose="020B0703020202090204" pitchFamily="34" charset="0"/>
              </a:rPr>
              <a:t>To make your decision, be sure to do the following: </a:t>
            </a:r>
            <a:endParaRPr lang="en-US" sz="1800" dirty="0">
              <a:solidFill>
                <a:srgbClr val="005496"/>
              </a:solidFill>
              <a:latin typeface="Trebuchet MS" panose="020B0703020202090204" pitchFamily="34" charset="0"/>
            </a:endParaRPr>
          </a:p>
        </p:txBody>
      </p:sp>
      <p:sp>
        <p:nvSpPr>
          <p:cNvPr id="7" name="TextBox 6">
            <a:extLst>
              <a:ext uri="{FF2B5EF4-FFF2-40B4-BE49-F238E27FC236}">
                <a16:creationId xmlns:a16="http://schemas.microsoft.com/office/drawing/2014/main" id="{B9BE9F9F-DF39-1FC9-47C0-41132FE1C979}"/>
              </a:ext>
            </a:extLst>
          </p:cNvPr>
          <p:cNvSpPr txBox="1"/>
          <p:nvPr/>
        </p:nvSpPr>
        <p:spPr>
          <a:xfrm>
            <a:off x="1081825" y="2370415"/>
            <a:ext cx="8192177" cy="3877985"/>
          </a:xfrm>
          <a:prstGeom prst="rect">
            <a:avLst/>
          </a:prstGeom>
          <a:noFill/>
        </p:spPr>
        <p:txBody>
          <a:bodyPr wrap="square">
            <a:spAutoFit/>
          </a:bodyPr>
          <a:lstStyle/>
          <a:p>
            <a:pPr algn="l">
              <a:spcBef>
                <a:spcPts val="600"/>
              </a:spcBef>
              <a:spcAft>
                <a:spcPts val="600"/>
              </a:spcAft>
              <a:buClr>
                <a:srgbClr val="005496"/>
              </a:buClr>
              <a:buSzPct val="107000"/>
              <a:buFont typeface="+mj-lt"/>
              <a:buAutoNum type="arabicPeriod"/>
            </a:pPr>
            <a:r>
              <a:rPr lang="en-US" sz="1800" b="0" i="0" dirty="0">
                <a:solidFill>
                  <a:srgbClr val="005496"/>
                </a:solidFill>
                <a:effectLst/>
                <a:highlight>
                  <a:srgbClr val="FFFFFF"/>
                </a:highlight>
                <a:latin typeface="Trebuchet MS" panose="020B0703020202090204" pitchFamily="34" charset="0"/>
              </a:rPr>
              <a:t> </a:t>
            </a:r>
            <a:r>
              <a:rPr lang="en-US" sz="1800" b="1" i="0" dirty="0">
                <a:solidFill>
                  <a:srgbClr val="FF7823"/>
                </a:solidFill>
                <a:effectLst/>
                <a:highlight>
                  <a:srgbClr val="FFFFFF"/>
                </a:highlight>
                <a:latin typeface="Trebuchet MS" panose="020B0703020202090204" pitchFamily="34" charset="0"/>
              </a:rPr>
              <a:t>Evaluate your input data: </a:t>
            </a:r>
            <a:r>
              <a:rPr lang="en-US" sz="1800" b="0" i="0" dirty="0">
                <a:solidFill>
                  <a:srgbClr val="005496"/>
                </a:solidFill>
                <a:effectLst/>
                <a:highlight>
                  <a:srgbClr val="FFFFFF"/>
                </a:highlight>
                <a:latin typeface="Trebuchet MS" panose="020B0703020202090204" pitchFamily="34" charset="0"/>
              </a:rPr>
              <a:t>Is it labeled or unlabeled data? Do you have experts that can support additional labeling? </a:t>
            </a:r>
          </a:p>
          <a:p>
            <a:pPr algn="l">
              <a:spcBef>
                <a:spcPts val="600"/>
              </a:spcBef>
              <a:spcAft>
                <a:spcPts val="600"/>
              </a:spcAft>
              <a:buClr>
                <a:srgbClr val="005496"/>
              </a:buClr>
              <a:buSzPct val="107000"/>
              <a:buFont typeface="+mj-lt"/>
              <a:buAutoNum type="arabicPeriod"/>
            </a:pPr>
            <a:r>
              <a:rPr lang="en-US" sz="1800" b="0" i="0" dirty="0">
                <a:solidFill>
                  <a:srgbClr val="005496"/>
                </a:solidFill>
                <a:effectLst/>
                <a:highlight>
                  <a:srgbClr val="FFFFFF"/>
                </a:highlight>
                <a:latin typeface="Trebuchet MS" panose="020B0703020202090204" pitchFamily="34" charset="0"/>
              </a:rPr>
              <a:t> </a:t>
            </a:r>
            <a:r>
              <a:rPr lang="en-US" sz="1800" b="1" i="0" dirty="0">
                <a:solidFill>
                  <a:srgbClr val="FF7823"/>
                </a:solidFill>
                <a:effectLst/>
                <a:highlight>
                  <a:srgbClr val="FFFFFF"/>
                </a:highlight>
                <a:latin typeface="Trebuchet MS" panose="020B0703020202090204" pitchFamily="34" charset="0"/>
              </a:rPr>
              <a:t>Define your goals: </a:t>
            </a:r>
            <a:r>
              <a:rPr lang="en-US" sz="1800" b="0" i="0" dirty="0">
                <a:solidFill>
                  <a:srgbClr val="005496"/>
                </a:solidFill>
                <a:effectLst/>
                <a:highlight>
                  <a:srgbClr val="FFFFFF"/>
                </a:highlight>
                <a:latin typeface="Trebuchet MS" panose="020B0703020202090204" pitchFamily="34" charset="0"/>
              </a:rPr>
              <a:t>Do you have a recurring, well-defined problem to solve? Or will the algorithm need to predict new problems? </a:t>
            </a:r>
          </a:p>
          <a:p>
            <a:pPr algn="l">
              <a:spcBef>
                <a:spcPts val="600"/>
              </a:spcBef>
              <a:spcAft>
                <a:spcPts val="600"/>
              </a:spcAft>
              <a:buClr>
                <a:srgbClr val="005496"/>
              </a:buClr>
              <a:buSzPct val="107000"/>
              <a:buFont typeface="+mj-lt"/>
              <a:buAutoNum type="arabicPeriod"/>
            </a:pPr>
            <a:r>
              <a:rPr lang="en-US" sz="1800" b="0" i="0" dirty="0">
                <a:solidFill>
                  <a:srgbClr val="005496"/>
                </a:solidFill>
                <a:effectLst/>
                <a:highlight>
                  <a:srgbClr val="FFFFFF"/>
                </a:highlight>
                <a:latin typeface="Trebuchet MS" panose="020B0703020202090204" pitchFamily="34" charset="0"/>
              </a:rPr>
              <a:t> </a:t>
            </a:r>
            <a:r>
              <a:rPr lang="en-US" sz="1800" b="1" i="0" dirty="0">
                <a:solidFill>
                  <a:srgbClr val="FF7823"/>
                </a:solidFill>
                <a:effectLst/>
                <a:highlight>
                  <a:srgbClr val="FFFFFF"/>
                </a:highlight>
                <a:latin typeface="Trebuchet MS" panose="020B0703020202090204" pitchFamily="34" charset="0"/>
              </a:rPr>
              <a:t>Review your options for algorithms: </a:t>
            </a:r>
            <a:r>
              <a:rPr lang="en-US" sz="1800" b="0" i="0" dirty="0">
                <a:solidFill>
                  <a:srgbClr val="005496"/>
                </a:solidFill>
                <a:effectLst/>
                <a:highlight>
                  <a:srgbClr val="FFFFFF"/>
                </a:highlight>
                <a:latin typeface="Trebuchet MS" panose="020B0703020202090204" pitchFamily="34" charset="0"/>
              </a:rPr>
              <a:t>Are there algorithms with the same dimensionality you need (number of features, attributes or characteristics)? Can they support your data volume and structure? </a:t>
            </a:r>
          </a:p>
          <a:p>
            <a:pPr algn="l">
              <a:spcBef>
                <a:spcPts val="600"/>
              </a:spcBef>
              <a:spcAft>
                <a:spcPts val="600"/>
              </a:spcAft>
              <a:buClr>
                <a:srgbClr val="005496"/>
              </a:buClr>
              <a:buSzPct val="107000"/>
              <a:buFont typeface="+mj-lt"/>
              <a:buAutoNum type="arabicPeriod"/>
            </a:pPr>
            <a:r>
              <a:rPr lang="en-US" sz="1800" b="0" i="0" dirty="0">
                <a:solidFill>
                  <a:srgbClr val="005496"/>
                </a:solidFill>
                <a:effectLst/>
                <a:highlight>
                  <a:srgbClr val="FFFFFF"/>
                </a:highlight>
                <a:latin typeface="Trebuchet MS" panose="020B0703020202090204" pitchFamily="34" charset="0"/>
              </a:rPr>
              <a:t> Classifying </a:t>
            </a:r>
            <a:r>
              <a:rPr lang="en-US" sz="1800" b="1" i="0" dirty="0">
                <a:solidFill>
                  <a:srgbClr val="FF7823"/>
                </a:solidFill>
                <a:effectLst/>
                <a:highlight>
                  <a:srgbClr val="FFFFFF"/>
                </a:highlight>
                <a:latin typeface="Trebuchet MS" panose="020B0703020202090204" pitchFamily="34" charset="0"/>
              </a:rPr>
              <a:t>big data </a:t>
            </a:r>
            <a:r>
              <a:rPr lang="en-US" sz="1800" b="0" i="0" dirty="0">
                <a:solidFill>
                  <a:srgbClr val="005496"/>
                </a:solidFill>
                <a:effectLst/>
                <a:highlight>
                  <a:srgbClr val="FFFFFF"/>
                </a:highlight>
                <a:latin typeface="Trebuchet MS" panose="020B0703020202090204" pitchFamily="34" charset="0"/>
              </a:rPr>
              <a:t>can be a real challenge in supervised learning, but the results are highly accurate and trustworthy. In contrast, unsupervised learning can handle large volumes of data in real time. But, there’s a lack of transparency into how data is clustered and a higher risk of inaccurate results.</a:t>
            </a:r>
          </a:p>
        </p:txBody>
      </p:sp>
    </p:spTree>
    <p:extLst>
      <p:ext uri="{BB962C8B-B14F-4D97-AF65-F5344CB8AC3E}">
        <p14:creationId xmlns:p14="http://schemas.microsoft.com/office/powerpoint/2010/main" val="855169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algn="l"/>
            <a:r>
              <a:rPr lang="en-US" b="1" dirty="0">
                <a:solidFill>
                  <a:srgbClr val="005496"/>
                </a:solidFill>
                <a:latin typeface="Trebuchet MS" panose="020B0703020202090204" pitchFamily="34" charset="0"/>
              </a:rPr>
              <a:t>Next Steps</a:t>
            </a:r>
            <a:endParaRPr b="1" dirty="0">
              <a:solidFill>
                <a:srgbClr val="005496"/>
              </a:solidFill>
              <a:latin typeface="Trebuchet MS" panose="020B0703020202090204" pitchFamily="34" charset="0"/>
            </a:endParaRPr>
          </a:p>
        </p:txBody>
      </p:sp>
      <p:sp>
        <p:nvSpPr>
          <p:cNvPr id="4" name="TextBox 3">
            <a:extLst>
              <a:ext uri="{FF2B5EF4-FFF2-40B4-BE49-F238E27FC236}">
                <a16:creationId xmlns:a16="http://schemas.microsoft.com/office/drawing/2014/main" id="{05992E75-B41F-89C7-1DFD-8389E47B3359}"/>
              </a:ext>
            </a:extLst>
          </p:cNvPr>
          <p:cNvSpPr txBox="1"/>
          <p:nvPr/>
        </p:nvSpPr>
        <p:spPr>
          <a:xfrm>
            <a:off x="677334" y="1330235"/>
            <a:ext cx="7771207" cy="1569660"/>
          </a:xfrm>
          <a:prstGeom prst="rect">
            <a:avLst/>
          </a:prstGeom>
          <a:noFill/>
        </p:spPr>
        <p:txBody>
          <a:bodyPr wrap="square">
            <a:spAutoFit/>
          </a:bodyPr>
          <a:lstStyle/>
          <a:p>
            <a:pPr>
              <a:spcAft>
                <a:spcPts val="600"/>
              </a:spcAft>
            </a:pPr>
            <a:r>
              <a:rPr lang="en-US" sz="2400" b="0" i="0" dirty="0">
                <a:solidFill>
                  <a:srgbClr val="005496"/>
                </a:solidFill>
                <a:effectLst/>
                <a:highlight>
                  <a:srgbClr val="FFFFFF"/>
                </a:highlight>
                <a:latin typeface="Trebuchet MS" panose="020B0703020202090204" pitchFamily="34" charset="0"/>
              </a:rPr>
              <a:t>Now that you know about ML models and the types of algorithms they use, you will now be conducting a Fintech activity based on your knowledge of supervised ML models!</a:t>
            </a:r>
            <a:endParaRPr lang="en-US" sz="1800" dirty="0">
              <a:solidFill>
                <a:srgbClr val="005496"/>
              </a:solidFill>
              <a:latin typeface="Trebuchet MS" panose="020B0703020202090204" pitchFamily="34" charset="0"/>
            </a:endParaRPr>
          </a:p>
        </p:txBody>
      </p:sp>
    </p:spTree>
    <p:extLst>
      <p:ext uri="{BB962C8B-B14F-4D97-AF65-F5344CB8AC3E}">
        <p14:creationId xmlns:p14="http://schemas.microsoft.com/office/powerpoint/2010/main" val="1830691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
          <p:cNvSpPr txBox="1">
            <a:spLocks noGrp="1"/>
          </p:cNvSpPr>
          <p:nvPr>
            <p:ph type="title"/>
          </p:nvPr>
        </p:nvSpPr>
        <p:spPr>
          <a:xfrm>
            <a:off x="677334" y="609600"/>
            <a:ext cx="8781130"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600"/>
              <a:buFont typeface="Trebuchet MS"/>
              <a:buNone/>
            </a:pPr>
            <a:r>
              <a:rPr lang="en-US" b="1" dirty="0">
                <a:solidFill>
                  <a:srgbClr val="005496"/>
                </a:solidFill>
              </a:rPr>
              <a:t>Focus Question</a:t>
            </a:r>
            <a:endParaRPr dirty="0"/>
          </a:p>
        </p:txBody>
      </p:sp>
      <p:sp>
        <p:nvSpPr>
          <p:cNvPr id="156" name="Google Shape;156;p2"/>
          <p:cNvSpPr txBox="1">
            <a:spLocks noGrp="1"/>
          </p:cNvSpPr>
          <p:nvPr>
            <p:ph type="body" idx="1"/>
          </p:nvPr>
        </p:nvSpPr>
        <p:spPr>
          <a:xfrm>
            <a:off x="1425149" y="3429000"/>
            <a:ext cx="7285500" cy="12684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240"/>
              <a:buNone/>
            </a:pPr>
            <a:r>
              <a:rPr lang="en-US" sz="2800" b="0" i="0" dirty="0">
                <a:solidFill>
                  <a:srgbClr val="FF7823"/>
                </a:solidFill>
                <a:effectLst/>
                <a:highlight>
                  <a:srgbClr val="FFFFFF"/>
                </a:highlight>
                <a:latin typeface="Trebuchet MS" panose="020B0703020202090204" pitchFamily="34" charset="0"/>
              </a:rPr>
              <a:t>How can you train ML models to analyze data?</a:t>
            </a:r>
            <a:endParaRPr lang="en-US" sz="2800" dirty="0">
              <a:solidFill>
                <a:srgbClr val="FF7823"/>
              </a:solidFill>
              <a:latin typeface="Trebuchet MS" panose="020B0703020202090204" pitchFamily="34" charset="0"/>
            </a:endParaRPr>
          </a:p>
        </p:txBody>
      </p:sp>
      <p:sp>
        <p:nvSpPr>
          <p:cNvPr id="160" name="Google Shape;160;p2"/>
          <p:cNvSpPr txBox="1"/>
          <p:nvPr/>
        </p:nvSpPr>
        <p:spPr>
          <a:xfrm>
            <a:off x="777922" y="1302125"/>
            <a:ext cx="8680478" cy="1785064"/>
          </a:xfrm>
          <a:prstGeom prst="rect">
            <a:avLst/>
          </a:prstGeom>
          <a:noFill/>
          <a:ln>
            <a:noFill/>
          </a:ln>
        </p:spPr>
        <p:txBody>
          <a:bodyPr spcFirstLastPara="1" wrap="square" lIns="91425" tIns="45700" rIns="91425" bIns="45700" anchor="t" anchorCtr="0">
            <a:spAutoFit/>
          </a:bodyPr>
          <a:lstStyle/>
          <a:p>
            <a:pPr marL="457200" lvl="0" indent="-342900" algn="l" rtl="0">
              <a:spcBef>
                <a:spcPts val="600"/>
              </a:spcBef>
              <a:spcAft>
                <a:spcPts val="600"/>
              </a:spcAft>
              <a:buClr>
                <a:srgbClr val="005496"/>
              </a:buClr>
              <a:buSzPts val="1800"/>
              <a:buFont typeface="Arial" panose="020B0604020202020204" pitchFamily="34" charset="0"/>
              <a:buChar char="•"/>
            </a:pPr>
            <a:r>
              <a:rPr lang="en-US" sz="2000" dirty="0">
                <a:solidFill>
                  <a:srgbClr val="005496"/>
                </a:solidFill>
                <a:latin typeface="Trebuchet MS" panose="020B0703020202090204" pitchFamily="34" charset="0"/>
              </a:rPr>
              <a:t>The main goal of this unit is to understand how you train Machine Learning models to analyze data. </a:t>
            </a:r>
          </a:p>
          <a:p>
            <a:pPr marL="457200" lvl="0" indent="-342900" algn="l" rtl="0">
              <a:spcBef>
                <a:spcPts val="0"/>
              </a:spcBef>
              <a:spcAft>
                <a:spcPts val="0"/>
              </a:spcAft>
              <a:buClr>
                <a:srgbClr val="005496"/>
              </a:buClr>
              <a:buSzPts val="1800"/>
              <a:buFont typeface="Arial" panose="020B0604020202020204" pitchFamily="34" charset="0"/>
              <a:buChar char="•"/>
            </a:pPr>
            <a:r>
              <a:rPr lang="en-US" sz="2000" dirty="0">
                <a:solidFill>
                  <a:srgbClr val="005496"/>
                </a:solidFill>
                <a:latin typeface="Trebuchet MS" panose="020B0703020202090204" pitchFamily="34" charset="0"/>
              </a:rPr>
              <a:t>This unit also looks at how different ML models can be used in order to and aid data-based decision making using financial information as a real-world example.</a:t>
            </a:r>
            <a:endParaRPr lang="en-US" sz="2000" dirty="0">
              <a:solidFill>
                <a:srgbClr val="005496"/>
              </a:solidFill>
              <a:latin typeface="Trebuchet MS" panose="020B0703020202090204" pitchFamily="34" charset="0"/>
              <a:sym typeface="Trebuchet MS"/>
            </a:endParaRPr>
          </a:p>
        </p:txBody>
      </p:sp>
      <p:sp>
        <p:nvSpPr>
          <p:cNvPr id="2" name="Google Shape;161;p2">
            <a:extLst>
              <a:ext uri="{FF2B5EF4-FFF2-40B4-BE49-F238E27FC236}">
                <a16:creationId xmlns:a16="http://schemas.microsoft.com/office/drawing/2014/main" id="{F4081DBF-8D37-4F48-58AA-7EBCDA8B5C07}"/>
              </a:ext>
            </a:extLst>
          </p:cNvPr>
          <p:cNvSpPr txBox="1"/>
          <p:nvPr/>
        </p:nvSpPr>
        <p:spPr>
          <a:xfrm>
            <a:off x="1425146" y="4635069"/>
            <a:ext cx="7869000" cy="400069"/>
          </a:xfrm>
          <a:prstGeom prst="rect">
            <a:avLst/>
          </a:prstGeom>
          <a:noFill/>
          <a:ln>
            <a:noFill/>
          </a:ln>
        </p:spPr>
        <p:txBody>
          <a:bodyPr spcFirstLastPara="1" wrap="square" lIns="91425" tIns="45700" rIns="91425" bIns="45700" anchor="t" anchorCtr="0">
            <a:spAutoFit/>
          </a:bodyPr>
          <a:lstStyle/>
          <a:p>
            <a:r>
              <a:rPr lang="en-US" sz="2000" dirty="0">
                <a:solidFill>
                  <a:srgbClr val="00B050"/>
                </a:solidFill>
                <a:latin typeface="Trebuchet MS" panose="020B0703020202090204" pitchFamily="34" charset="0"/>
              </a:rPr>
              <a:t>Discuss and answer the above question with those around you.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1 - </a:t>
            </a:r>
            <a:r>
              <a:rPr lang="en-US" b="1" i="0" dirty="0">
                <a:solidFill>
                  <a:srgbClr val="00B050"/>
                </a:solidFill>
                <a:effectLst/>
                <a:highlight>
                  <a:srgbClr val="FFFFFF"/>
                </a:highlight>
                <a:latin typeface="Trebuchet MS" panose="020B0703020202090204" pitchFamily="34" charset="0"/>
              </a:rPr>
              <a:t>Understanding How Supervised ML Models Work </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4" y="1930400"/>
            <a:ext cx="7037111" cy="4444642"/>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800" b="1" i="0" dirty="0">
                <a:solidFill>
                  <a:srgbClr val="2D3B45"/>
                </a:solidFill>
                <a:effectLst/>
                <a:highlight>
                  <a:srgbClr val="FFFFFF"/>
                </a:highlight>
                <a:latin typeface="Lato Extended"/>
              </a:rPr>
              <a:t>BACKGROUND</a:t>
            </a:r>
          </a:p>
          <a:p>
            <a:pPr marL="137160" indent="0" algn="l">
              <a:spcAft>
                <a:spcPts val="600"/>
              </a:spcAft>
              <a:buClr>
                <a:srgbClr val="005496"/>
              </a:buClr>
              <a:buSzPct val="107000"/>
              <a:buNone/>
            </a:pPr>
            <a:r>
              <a:rPr lang="en-US" b="0" i="0" dirty="0">
                <a:solidFill>
                  <a:srgbClr val="2D3B45"/>
                </a:solidFill>
                <a:effectLst/>
                <a:highlight>
                  <a:srgbClr val="FFFFFF"/>
                </a:highlight>
                <a:latin typeface="Lato Extended"/>
              </a:rPr>
              <a:t>As was explained earlier, supervised learning is a machine learning approach that’s defined by its use of labeled datasets. </a:t>
            </a:r>
          </a:p>
          <a:p>
            <a:pPr marL="137160" indent="0" algn="l">
              <a:spcAft>
                <a:spcPts val="600"/>
              </a:spcAft>
              <a:buClr>
                <a:srgbClr val="005496"/>
              </a:buClr>
              <a:buSzPct val="107000"/>
              <a:buNone/>
            </a:pPr>
            <a:r>
              <a:rPr lang="en-US" b="0" i="0" dirty="0">
                <a:solidFill>
                  <a:srgbClr val="2D3B45"/>
                </a:solidFill>
                <a:effectLst/>
                <a:highlight>
                  <a:srgbClr val="FFFFFF"/>
                </a:highlight>
                <a:latin typeface="Lato Extended"/>
              </a:rPr>
              <a:t>Supervised learning can be separated into two types of problems when data mining: </a:t>
            </a:r>
            <a:r>
              <a:rPr lang="en-US" b="1" i="0" dirty="0">
                <a:solidFill>
                  <a:srgbClr val="FF7823"/>
                </a:solidFill>
                <a:effectLst/>
                <a:highlight>
                  <a:srgbClr val="FFFFFF"/>
                </a:highlight>
                <a:latin typeface="Lato Extended"/>
              </a:rPr>
              <a:t>Classification</a:t>
            </a:r>
            <a:r>
              <a:rPr lang="en-US" b="1" i="0" dirty="0">
                <a:solidFill>
                  <a:srgbClr val="2D3B45"/>
                </a:solidFill>
                <a:effectLst/>
                <a:highlight>
                  <a:srgbClr val="FFFFFF"/>
                </a:highlight>
                <a:latin typeface="Lato Extended"/>
              </a:rPr>
              <a:t> </a:t>
            </a:r>
            <a:r>
              <a:rPr lang="en-US" b="0" i="0" dirty="0">
                <a:solidFill>
                  <a:srgbClr val="2D3B45"/>
                </a:solidFill>
                <a:effectLst/>
                <a:highlight>
                  <a:srgbClr val="FFFFFF"/>
                </a:highlight>
                <a:latin typeface="Lato Extended"/>
              </a:rPr>
              <a:t>and </a:t>
            </a:r>
            <a:r>
              <a:rPr lang="en-US" b="1" i="0" dirty="0">
                <a:solidFill>
                  <a:srgbClr val="FF7823"/>
                </a:solidFill>
                <a:effectLst/>
                <a:highlight>
                  <a:srgbClr val="FFFFFF"/>
                </a:highlight>
                <a:latin typeface="Lato Extended"/>
              </a:rPr>
              <a:t>Regression</a:t>
            </a:r>
            <a:r>
              <a:rPr lang="en-US" dirty="0">
                <a:solidFill>
                  <a:srgbClr val="2D3B45"/>
                </a:solidFill>
                <a:highlight>
                  <a:srgbClr val="FFFFFF"/>
                </a:highlight>
                <a:latin typeface="Lato Extended"/>
              </a:rPr>
              <a:t>.</a:t>
            </a:r>
            <a:endParaRPr lang="en-US" b="1"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241360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Classification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294327"/>
            <a:ext cx="7307566" cy="4444642"/>
          </a:xfrm>
          <a:prstGeom prst="rect">
            <a:avLst/>
          </a:prstGeom>
          <a:noFill/>
          <a:ln>
            <a:noFill/>
          </a:ln>
        </p:spPr>
        <p:txBody>
          <a:bodyPr spcFirstLastPara="1" wrap="square" lIns="91425" tIns="45700" rIns="91425" bIns="45700" anchor="t" anchorCtr="0">
            <a:normAutofit/>
          </a:bodyPr>
          <a:lstStyle/>
          <a:p>
            <a:pPr marL="137160" indent="0" algn="l">
              <a:spcAft>
                <a:spcPts val="1200"/>
              </a:spcAft>
              <a:buClr>
                <a:srgbClr val="005496"/>
              </a:buClr>
              <a:buSzPct val="107000"/>
              <a:buNone/>
            </a:pPr>
            <a:r>
              <a:rPr lang="en-US" sz="2400" b="1" i="0" dirty="0">
                <a:solidFill>
                  <a:srgbClr val="2D3B45"/>
                </a:solidFill>
                <a:effectLst/>
                <a:highlight>
                  <a:srgbClr val="FFFFFF"/>
                </a:highlight>
                <a:latin typeface="Lato Extended"/>
              </a:rPr>
              <a:t>Recall the following:</a:t>
            </a:r>
          </a:p>
          <a:p>
            <a:pPr marL="137160" indent="0" algn="l">
              <a:spcBef>
                <a:spcPts val="400"/>
              </a:spcBef>
              <a:spcAft>
                <a:spcPts val="600"/>
              </a:spcAft>
              <a:buClr>
                <a:srgbClr val="005496"/>
              </a:buClr>
              <a:buSzPct val="107000"/>
              <a:buNone/>
            </a:pPr>
            <a:r>
              <a:rPr lang="en-US" b="1" i="0" dirty="0">
                <a:solidFill>
                  <a:srgbClr val="FF7823"/>
                </a:solidFill>
                <a:effectLst/>
                <a:highlight>
                  <a:srgbClr val="FFFFFF"/>
                </a:highlight>
                <a:latin typeface="Lato Extended"/>
              </a:rPr>
              <a:t>Classification</a:t>
            </a:r>
            <a:r>
              <a:rPr lang="en-US" b="0" i="0" dirty="0">
                <a:solidFill>
                  <a:srgbClr val="FF7823"/>
                </a:solidFill>
                <a:effectLst/>
                <a:highlight>
                  <a:srgbClr val="FFFFFF"/>
                </a:highlight>
                <a:latin typeface="Lato Extended"/>
              </a:rPr>
              <a:t> </a:t>
            </a:r>
            <a:r>
              <a:rPr lang="en-US" b="1" i="0" dirty="0">
                <a:solidFill>
                  <a:srgbClr val="FF7823"/>
                </a:solidFill>
                <a:effectLst/>
                <a:highlight>
                  <a:srgbClr val="FFFFFF"/>
                </a:highlight>
                <a:latin typeface="Lato Extended"/>
              </a:rPr>
              <a:t>Problems </a:t>
            </a:r>
            <a:r>
              <a:rPr lang="en-US" b="0" i="0" dirty="0">
                <a:solidFill>
                  <a:srgbClr val="2D3B45"/>
                </a:solidFill>
                <a:effectLst/>
                <a:highlight>
                  <a:srgbClr val="FFFFFF"/>
                </a:highlight>
                <a:latin typeface="Lato Extended"/>
              </a:rPr>
              <a:t>- use an algorithm to accurately assign test data into specific categories, such as separating apples from oranges. Or, in the real world, supervised learning algorithms can be used to classify spam in a separate folder from your inbox.  </a:t>
            </a:r>
          </a:p>
          <a:p>
            <a:pPr marL="137160" indent="0" algn="l">
              <a:spcBef>
                <a:spcPts val="400"/>
              </a:spcBef>
              <a:spcAft>
                <a:spcPts val="600"/>
              </a:spcAft>
              <a:buClr>
                <a:srgbClr val="005496"/>
              </a:buClr>
              <a:buSzPct val="107000"/>
              <a:buNone/>
            </a:pPr>
            <a:r>
              <a:rPr lang="en-US" b="0" i="0" dirty="0">
                <a:solidFill>
                  <a:srgbClr val="2D3B45"/>
                </a:solidFill>
                <a:effectLst/>
                <a:highlight>
                  <a:srgbClr val="FFFFFF"/>
                </a:highlight>
                <a:latin typeface="Lato Extended"/>
              </a:rPr>
              <a:t>Linear classifiers, support vector machines, </a:t>
            </a:r>
            <a:r>
              <a:rPr lang="en-US" b="1" i="0" dirty="0">
                <a:solidFill>
                  <a:srgbClr val="FF7823"/>
                </a:solidFill>
                <a:effectLst/>
                <a:highlight>
                  <a:srgbClr val="FFFFFF"/>
                </a:highlight>
                <a:latin typeface="Lato Extended"/>
              </a:rPr>
              <a:t>decision trees </a:t>
            </a:r>
            <a:r>
              <a:rPr lang="en-US" b="0" i="0" dirty="0">
                <a:solidFill>
                  <a:srgbClr val="2D3B45"/>
                </a:solidFill>
                <a:effectLst/>
                <a:highlight>
                  <a:srgbClr val="FFFFFF"/>
                </a:highlight>
                <a:latin typeface="Lato Extended"/>
              </a:rPr>
              <a:t>and </a:t>
            </a:r>
            <a:r>
              <a:rPr lang="en-US" b="1" i="0" dirty="0">
                <a:solidFill>
                  <a:srgbClr val="FF7823"/>
                </a:solidFill>
                <a:effectLst/>
                <a:highlight>
                  <a:srgbClr val="FFFFFF"/>
                </a:highlight>
                <a:latin typeface="Lato Extended"/>
              </a:rPr>
              <a:t>random forest </a:t>
            </a:r>
            <a:r>
              <a:rPr lang="en-US" b="0" i="0" dirty="0">
                <a:solidFill>
                  <a:srgbClr val="2D3B45"/>
                </a:solidFill>
                <a:effectLst/>
                <a:highlight>
                  <a:srgbClr val="FFFFFF"/>
                </a:highlight>
                <a:latin typeface="Lato Extended"/>
              </a:rPr>
              <a:t>are all common types of classification algorithms.</a:t>
            </a:r>
            <a:endParaRPr lang="en-US" b="1"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3168417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Classification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294327"/>
            <a:ext cx="5015128" cy="4444642"/>
          </a:xfrm>
          <a:prstGeom prst="rect">
            <a:avLst/>
          </a:prstGeom>
          <a:noFill/>
          <a:ln>
            <a:noFill/>
          </a:ln>
        </p:spPr>
        <p:txBody>
          <a:bodyPr spcFirstLastPara="1" wrap="square" lIns="91425" tIns="45700" rIns="91425" bIns="45700" anchor="t" anchorCtr="0">
            <a:normAutofit/>
          </a:bodyPr>
          <a:lstStyle/>
          <a:p>
            <a:pPr marL="137160" indent="0" algn="l">
              <a:spcBef>
                <a:spcPts val="400"/>
              </a:spcBef>
              <a:spcAft>
                <a:spcPts val="600"/>
              </a:spcAft>
              <a:buClr>
                <a:srgbClr val="005496"/>
              </a:buClr>
              <a:buSzPct val="107000"/>
              <a:buNone/>
            </a:pPr>
            <a:r>
              <a:rPr lang="en-US" sz="2000" b="1" i="0" dirty="0">
                <a:solidFill>
                  <a:srgbClr val="FF7823"/>
                </a:solidFill>
                <a:effectLst/>
                <a:highlight>
                  <a:srgbClr val="FFFFFF"/>
                </a:highlight>
                <a:latin typeface="Lato Extended"/>
              </a:rPr>
              <a:t>Decision trees</a:t>
            </a:r>
            <a:r>
              <a:rPr lang="en-US" sz="2000" dirty="0">
                <a:solidFill>
                  <a:srgbClr val="2D3B45"/>
                </a:solidFill>
                <a:highlight>
                  <a:srgbClr val="FFFFFF"/>
                </a:highlight>
                <a:latin typeface="Lato Extended"/>
              </a:rPr>
              <a:t>: </a:t>
            </a:r>
          </a:p>
          <a:p>
            <a:pPr>
              <a:spcBef>
                <a:spcPts val="400"/>
              </a:spcBef>
              <a:spcAft>
                <a:spcPts val="600"/>
              </a:spcAft>
              <a:buClr>
                <a:srgbClr val="005496"/>
              </a:buClr>
              <a:buSzPct val="107000"/>
              <a:buFont typeface="Arial" panose="020B0604020202020204" pitchFamily="34" charset="0"/>
              <a:buChar char="•"/>
            </a:pPr>
            <a:r>
              <a:rPr lang="en-US" dirty="0">
                <a:solidFill>
                  <a:srgbClr val="2D3B45"/>
                </a:solidFill>
                <a:highlight>
                  <a:srgbClr val="FFFFFF"/>
                </a:highlight>
                <a:latin typeface="Lato Extended"/>
              </a:rPr>
              <a:t>A</a:t>
            </a:r>
            <a:r>
              <a:rPr lang="en-US" b="0" i="0" dirty="0">
                <a:solidFill>
                  <a:srgbClr val="2D3B45"/>
                </a:solidFill>
                <a:effectLst/>
                <a:highlight>
                  <a:srgbClr val="FFFFFF"/>
                </a:highlight>
                <a:latin typeface="Lato Extended"/>
              </a:rPr>
              <a:t> popular model used in operations research, strategic planning, and machine learning. </a:t>
            </a:r>
          </a:p>
          <a:p>
            <a:pPr>
              <a:spcBef>
                <a:spcPts val="400"/>
              </a:spcBef>
              <a:spcAft>
                <a:spcPts val="600"/>
              </a:spcAft>
              <a:buClr>
                <a:srgbClr val="005496"/>
              </a:buClr>
              <a:buSzPct val="107000"/>
              <a:buFont typeface="Arial" panose="020B0604020202020204" pitchFamily="34" charset="0"/>
              <a:buChar char="•"/>
            </a:pPr>
            <a:r>
              <a:rPr lang="en-US" b="0" i="0" dirty="0">
                <a:solidFill>
                  <a:srgbClr val="2D3B45"/>
                </a:solidFill>
                <a:effectLst/>
                <a:highlight>
                  <a:srgbClr val="FFFFFF"/>
                </a:highlight>
                <a:latin typeface="Lato Extended"/>
              </a:rPr>
              <a:t>Each square is called a </a:t>
            </a:r>
            <a:r>
              <a:rPr lang="en-US" b="1" i="0" dirty="0">
                <a:solidFill>
                  <a:srgbClr val="2D3B45"/>
                </a:solidFill>
                <a:effectLst/>
                <a:highlight>
                  <a:srgbClr val="FFFFFF"/>
                </a:highlight>
                <a:latin typeface="Lato Extended"/>
              </a:rPr>
              <a:t>node</a:t>
            </a:r>
            <a:r>
              <a:rPr lang="en-US" b="0" i="0" dirty="0">
                <a:solidFill>
                  <a:srgbClr val="2D3B45"/>
                </a:solidFill>
                <a:effectLst/>
                <a:highlight>
                  <a:srgbClr val="FFFFFF"/>
                </a:highlight>
                <a:latin typeface="Lato Extended"/>
              </a:rPr>
              <a:t>, and the more nodes you have, the more accurate your decision tree will be (generally). </a:t>
            </a:r>
          </a:p>
          <a:p>
            <a:pPr>
              <a:spcBef>
                <a:spcPts val="400"/>
              </a:spcBef>
              <a:spcAft>
                <a:spcPts val="600"/>
              </a:spcAft>
              <a:buClr>
                <a:srgbClr val="005496"/>
              </a:buClr>
              <a:buSzPct val="107000"/>
              <a:buFont typeface="Arial" panose="020B0604020202020204" pitchFamily="34" charset="0"/>
              <a:buChar char="•"/>
            </a:pPr>
            <a:r>
              <a:rPr lang="en-US" b="0" i="0" dirty="0">
                <a:solidFill>
                  <a:srgbClr val="2D3B45"/>
                </a:solidFill>
                <a:effectLst/>
                <a:highlight>
                  <a:srgbClr val="FFFFFF"/>
                </a:highlight>
                <a:latin typeface="Lato Extended"/>
              </a:rPr>
              <a:t>The last nodes of the decision tree, where a decision is made, are called the </a:t>
            </a:r>
            <a:r>
              <a:rPr lang="en-US" b="1" i="0" dirty="0">
                <a:solidFill>
                  <a:srgbClr val="2D3B45"/>
                </a:solidFill>
                <a:effectLst/>
                <a:highlight>
                  <a:srgbClr val="FFFFFF"/>
                </a:highlight>
                <a:latin typeface="Lato Extended"/>
              </a:rPr>
              <a:t>leaves</a:t>
            </a:r>
            <a:r>
              <a:rPr lang="en-US" b="0" i="0" dirty="0">
                <a:solidFill>
                  <a:srgbClr val="2D3B45"/>
                </a:solidFill>
                <a:effectLst/>
                <a:highlight>
                  <a:srgbClr val="FFFFFF"/>
                </a:highlight>
                <a:latin typeface="Lato Extended"/>
              </a:rPr>
              <a:t> of the tree. </a:t>
            </a:r>
          </a:p>
          <a:p>
            <a:pPr>
              <a:spcBef>
                <a:spcPts val="400"/>
              </a:spcBef>
              <a:spcAft>
                <a:spcPts val="600"/>
              </a:spcAft>
              <a:buClr>
                <a:srgbClr val="005496"/>
              </a:buClr>
              <a:buSzPct val="107000"/>
              <a:buFont typeface="Arial" panose="020B0604020202020204" pitchFamily="34" charset="0"/>
              <a:buChar char="•"/>
            </a:pPr>
            <a:r>
              <a:rPr lang="en-US" b="0" i="0" dirty="0">
                <a:solidFill>
                  <a:srgbClr val="2D3B45"/>
                </a:solidFill>
                <a:effectLst/>
                <a:highlight>
                  <a:srgbClr val="FFFFFF"/>
                </a:highlight>
                <a:latin typeface="Lato Extended"/>
              </a:rPr>
              <a:t>Decision trees are intuitive and easy to build but fall short when it comes to accuracy. .</a:t>
            </a:r>
            <a:endParaRPr lang="en-US" b="1" i="0" dirty="0">
              <a:solidFill>
                <a:srgbClr val="2D3B45"/>
              </a:solidFill>
              <a:effectLst/>
              <a:highlight>
                <a:srgbClr val="FFFFFF"/>
              </a:highlight>
              <a:latin typeface="Lato Extended"/>
            </a:endParaRPr>
          </a:p>
        </p:txBody>
      </p:sp>
      <p:pic>
        <p:nvPicPr>
          <p:cNvPr id="3" name="Picture 2" descr="A diagram of a house&#10;&#10;Description automatically generated">
            <a:extLst>
              <a:ext uri="{FF2B5EF4-FFF2-40B4-BE49-F238E27FC236}">
                <a16:creationId xmlns:a16="http://schemas.microsoft.com/office/drawing/2014/main" id="{BD1DE321-0DFF-2F8C-D807-0563625951D0}"/>
              </a:ext>
            </a:extLst>
          </p:cNvPr>
          <p:cNvPicPr>
            <a:picLocks noChangeAspect="1"/>
          </p:cNvPicPr>
          <p:nvPr/>
        </p:nvPicPr>
        <p:blipFill>
          <a:blip r:embed="rId3"/>
          <a:stretch>
            <a:fillRect/>
          </a:stretch>
        </p:blipFill>
        <p:spPr>
          <a:xfrm>
            <a:off x="6261311" y="2019926"/>
            <a:ext cx="4711278" cy="255144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1821CF2-AA99-F374-67E3-44FF243710EF}"/>
              </a:ext>
            </a:extLst>
          </p:cNvPr>
          <p:cNvSpPr txBox="1"/>
          <p:nvPr/>
        </p:nvSpPr>
        <p:spPr>
          <a:xfrm>
            <a:off x="7836168" y="4660900"/>
            <a:ext cx="1561564" cy="215444"/>
          </a:xfrm>
          <a:prstGeom prst="rect">
            <a:avLst/>
          </a:prstGeom>
          <a:noFill/>
        </p:spPr>
        <p:txBody>
          <a:bodyPr wrap="square">
            <a:spAutoFit/>
          </a:bodyPr>
          <a:lstStyle/>
          <a:p>
            <a:pPr algn="l"/>
            <a:r>
              <a:rPr lang="en-US" sz="800" dirty="0">
                <a:solidFill>
                  <a:srgbClr val="00B0F0"/>
                </a:solidFill>
                <a:latin typeface="Trebuchet MS" panose="020B0703020202090204" pitchFamily="34" charset="0"/>
              </a:rPr>
              <a:t>Image taken from Kaggle </a:t>
            </a:r>
          </a:p>
        </p:txBody>
      </p:sp>
    </p:spTree>
    <p:extLst>
      <p:ext uri="{BB962C8B-B14F-4D97-AF65-F5344CB8AC3E}">
        <p14:creationId xmlns:p14="http://schemas.microsoft.com/office/powerpoint/2010/main" val="1837148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Classification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4" y="1294327"/>
            <a:ext cx="8596667" cy="4444642"/>
          </a:xfrm>
          <a:prstGeom prst="rect">
            <a:avLst/>
          </a:prstGeom>
          <a:noFill/>
          <a:ln>
            <a:noFill/>
          </a:ln>
        </p:spPr>
        <p:txBody>
          <a:bodyPr spcFirstLastPara="1" wrap="square" lIns="91425" tIns="45700" rIns="91425" bIns="45700" anchor="t" anchorCtr="0">
            <a:normAutofit/>
          </a:bodyPr>
          <a:lstStyle/>
          <a:p>
            <a:pPr marL="137160" indent="0" algn="l">
              <a:spcBef>
                <a:spcPts val="400"/>
              </a:spcBef>
              <a:spcAft>
                <a:spcPts val="600"/>
              </a:spcAft>
              <a:buClr>
                <a:srgbClr val="005496"/>
              </a:buClr>
              <a:buSzPct val="107000"/>
              <a:buNone/>
            </a:pPr>
            <a:r>
              <a:rPr lang="en-US" sz="2000" b="1" i="0" dirty="0">
                <a:solidFill>
                  <a:srgbClr val="FF7823"/>
                </a:solidFill>
                <a:effectLst/>
                <a:highlight>
                  <a:srgbClr val="FFFFFF"/>
                </a:highlight>
                <a:latin typeface="Lato Extended"/>
              </a:rPr>
              <a:t>Random forests</a:t>
            </a:r>
            <a:r>
              <a:rPr lang="en-US" sz="2000" dirty="0">
                <a:solidFill>
                  <a:srgbClr val="FF7823"/>
                </a:solidFill>
                <a:highlight>
                  <a:srgbClr val="FFFFFF"/>
                </a:highlight>
                <a:latin typeface="Lato Extended"/>
              </a:rPr>
              <a:t>:</a:t>
            </a:r>
          </a:p>
          <a:p>
            <a:pPr>
              <a:spcBef>
                <a:spcPts val="400"/>
              </a:spcBef>
              <a:spcAft>
                <a:spcPts val="600"/>
              </a:spcAft>
              <a:buClr>
                <a:srgbClr val="005496"/>
              </a:buClr>
              <a:buSzPct val="107000"/>
              <a:buFont typeface="Arial" panose="020B0604020202020204" pitchFamily="34" charset="0"/>
              <a:buChar char="•"/>
            </a:pPr>
            <a:r>
              <a:rPr lang="en-US" dirty="0">
                <a:solidFill>
                  <a:srgbClr val="2D3B45"/>
                </a:solidFill>
                <a:highlight>
                  <a:srgbClr val="FFFFFF"/>
                </a:highlight>
                <a:latin typeface="Lato Extended"/>
              </a:rPr>
              <a:t>A</a:t>
            </a:r>
            <a:r>
              <a:rPr lang="en-US" b="0" i="0" dirty="0">
                <a:solidFill>
                  <a:srgbClr val="2D3B45"/>
                </a:solidFill>
                <a:effectLst/>
                <a:highlight>
                  <a:srgbClr val="FFFFFF"/>
                </a:highlight>
                <a:latin typeface="Lato Extended"/>
              </a:rPr>
              <a:t>n </a:t>
            </a:r>
            <a:r>
              <a:rPr lang="en-US" b="1" i="0" dirty="0">
                <a:solidFill>
                  <a:srgbClr val="2D3B45"/>
                </a:solidFill>
                <a:effectLst/>
                <a:highlight>
                  <a:srgbClr val="FFFFFF"/>
                </a:highlight>
                <a:latin typeface="Lato Extended"/>
              </a:rPr>
              <a:t>ensemble learning </a:t>
            </a:r>
            <a:r>
              <a:rPr lang="en-US" b="0" i="0" dirty="0">
                <a:solidFill>
                  <a:srgbClr val="2D3B45"/>
                </a:solidFill>
                <a:effectLst/>
                <a:highlight>
                  <a:srgbClr val="FFFFFF"/>
                </a:highlight>
                <a:latin typeface="Lato Extended"/>
              </a:rPr>
              <a:t>technique that builds off of decision trees. </a:t>
            </a:r>
          </a:p>
          <a:p>
            <a:pPr>
              <a:spcBef>
                <a:spcPts val="400"/>
              </a:spcBef>
              <a:spcAft>
                <a:spcPts val="600"/>
              </a:spcAft>
              <a:buClr>
                <a:srgbClr val="005496"/>
              </a:buClr>
              <a:buSzPct val="107000"/>
              <a:buFont typeface="Arial" panose="020B0604020202020204" pitchFamily="34" charset="0"/>
              <a:buChar char="•"/>
            </a:pPr>
            <a:r>
              <a:rPr lang="en-US" b="0" i="0" dirty="0">
                <a:solidFill>
                  <a:srgbClr val="2D3B45"/>
                </a:solidFill>
                <a:effectLst/>
                <a:highlight>
                  <a:srgbClr val="FFFFFF"/>
                </a:highlight>
                <a:latin typeface="Lato Extended"/>
              </a:rPr>
              <a:t>Random forests involve creating multiple decision trees using </a:t>
            </a:r>
            <a:r>
              <a:rPr lang="en-US" b="1" i="0" dirty="0">
                <a:solidFill>
                  <a:srgbClr val="2D3B45"/>
                </a:solidFill>
                <a:effectLst/>
                <a:highlight>
                  <a:srgbClr val="FFFFFF"/>
                </a:highlight>
                <a:latin typeface="Lato Extended"/>
              </a:rPr>
              <a:t>bootstrapped datasets </a:t>
            </a:r>
            <a:r>
              <a:rPr lang="en-US" b="0" i="0" dirty="0">
                <a:solidFill>
                  <a:srgbClr val="2D3B45"/>
                </a:solidFill>
                <a:effectLst/>
                <a:highlight>
                  <a:srgbClr val="FFFFFF"/>
                </a:highlight>
                <a:latin typeface="Lato Extended"/>
              </a:rPr>
              <a:t>of the original data and randomly selecting a subset of variables at each step of the decision tree. </a:t>
            </a:r>
          </a:p>
          <a:p>
            <a:pPr>
              <a:spcBef>
                <a:spcPts val="400"/>
              </a:spcBef>
              <a:spcAft>
                <a:spcPts val="600"/>
              </a:spcAft>
              <a:buClr>
                <a:srgbClr val="005496"/>
              </a:buClr>
              <a:buSzPct val="107000"/>
              <a:buFont typeface="Arial" panose="020B0604020202020204" pitchFamily="34" charset="0"/>
              <a:buChar char="•"/>
            </a:pPr>
            <a:r>
              <a:rPr lang="en-US" b="0" i="0" dirty="0">
                <a:solidFill>
                  <a:srgbClr val="2D3B45"/>
                </a:solidFill>
                <a:effectLst/>
                <a:highlight>
                  <a:srgbClr val="FFFFFF"/>
                </a:highlight>
                <a:latin typeface="Lato Extended"/>
              </a:rPr>
              <a:t>The model then selects the mode of all of the predictions of each decision tree.</a:t>
            </a:r>
          </a:p>
          <a:p>
            <a:pPr>
              <a:spcBef>
                <a:spcPts val="400"/>
              </a:spcBef>
              <a:spcAft>
                <a:spcPts val="600"/>
              </a:spcAft>
              <a:buClr>
                <a:srgbClr val="005496"/>
              </a:buClr>
              <a:buSzPct val="107000"/>
              <a:buFont typeface="Arial" panose="020B0604020202020204" pitchFamily="34" charset="0"/>
              <a:buChar char="•"/>
            </a:pPr>
            <a:r>
              <a:rPr lang="en-US" b="0" i="0" dirty="0">
                <a:solidFill>
                  <a:srgbClr val="2D3B45"/>
                </a:solidFill>
                <a:effectLst/>
                <a:highlight>
                  <a:srgbClr val="FFFFFF"/>
                </a:highlight>
                <a:latin typeface="Lato Extended"/>
              </a:rPr>
              <a:t>What’s the point of this? By relying on a “majority wins” model, it reduces the risk of error from an individual tree. </a:t>
            </a:r>
            <a:endParaRPr lang="en-US" sz="1600" b="1" i="0" dirty="0">
              <a:solidFill>
                <a:srgbClr val="2D3B45"/>
              </a:solidFill>
              <a:effectLst/>
              <a:highlight>
                <a:srgbClr val="FFFFFF"/>
              </a:highlight>
              <a:latin typeface="Lato Extended"/>
            </a:endParaRPr>
          </a:p>
        </p:txBody>
      </p:sp>
      <p:pic>
        <p:nvPicPr>
          <p:cNvPr id="4" name="Picture 3" descr="A diagram of a diagram&#10;&#10;Description automatically generated with medium confidence">
            <a:extLst>
              <a:ext uri="{FF2B5EF4-FFF2-40B4-BE49-F238E27FC236}">
                <a16:creationId xmlns:a16="http://schemas.microsoft.com/office/drawing/2014/main" id="{2076E22C-B848-9F62-5264-29420390676F}"/>
              </a:ext>
            </a:extLst>
          </p:cNvPr>
          <p:cNvPicPr>
            <a:picLocks noChangeAspect="1"/>
          </p:cNvPicPr>
          <p:nvPr/>
        </p:nvPicPr>
        <p:blipFill>
          <a:blip r:embed="rId3"/>
          <a:stretch>
            <a:fillRect/>
          </a:stretch>
        </p:blipFill>
        <p:spPr>
          <a:xfrm>
            <a:off x="1828691" y="4557953"/>
            <a:ext cx="6293952" cy="1181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7611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Classification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4" y="1294327"/>
            <a:ext cx="8596667" cy="4444642"/>
          </a:xfrm>
          <a:prstGeom prst="rect">
            <a:avLst/>
          </a:prstGeom>
          <a:noFill/>
          <a:ln>
            <a:noFill/>
          </a:ln>
        </p:spPr>
        <p:txBody>
          <a:bodyPr spcFirstLastPara="1" wrap="square" lIns="91425" tIns="45700" rIns="91425" bIns="45700" anchor="t" anchorCtr="0">
            <a:normAutofit/>
          </a:bodyPr>
          <a:lstStyle/>
          <a:p>
            <a:pPr marL="137160" indent="0" algn="l">
              <a:spcBef>
                <a:spcPts val="400"/>
              </a:spcBef>
              <a:spcAft>
                <a:spcPts val="600"/>
              </a:spcAft>
              <a:buClr>
                <a:srgbClr val="005496"/>
              </a:buClr>
              <a:buSzPct val="107000"/>
              <a:buNone/>
            </a:pPr>
            <a:r>
              <a:rPr lang="en-US" sz="2000" b="1" i="0" dirty="0">
                <a:solidFill>
                  <a:srgbClr val="FF7823"/>
                </a:solidFill>
                <a:effectLst/>
                <a:highlight>
                  <a:srgbClr val="FFFFFF"/>
                </a:highlight>
                <a:latin typeface="Lato Extended"/>
              </a:rPr>
              <a:t>Random forests</a:t>
            </a:r>
            <a:r>
              <a:rPr lang="en-US" sz="2000" dirty="0">
                <a:solidFill>
                  <a:srgbClr val="FF7823"/>
                </a:solidFill>
                <a:highlight>
                  <a:srgbClr val="FFFFFF"/>
                </a:highlight>
                <a:latin typeface="Lato Extended"/>
              </a:rPr>
              <a:t>:</a:t>
            </a:r>
          </a:p>
          <a:p>
            <a:pPr>
              <a:spcBef>
                <a:spcPts val="400"/>
              </a:spcBef>
              <a:spcAft>
                <a:spcPts val="600"/>
              </a:spcAft>
              <a:buClr>
                <a:srgbClr val="005496"/>
              </a:buClr>
              <a:buSzPct val="107000"/>
              <a:buFont typeface="Arial" panose="020B0604020202020204" pitchFamily="34" charset="0"/>
              <a:buChar char="•"/>
            </a:pPr>
            <a:r>
              <a:rPr lang="en-US" b="0" i="0" dirty="0">
                <a:solidFill>
                  <a:srgbClr val="2D3B45"/>
                </a:solidFill>
                <a:effectLst/>
                <a:highlight>
                  <a:srgbClr val="FFFFFF"/>
                </a:highlight>
                <a:latin typeface="Lato Extended"/>
              </a:rPr>
              <a:t>For example, if you created one decision tree, the third one, it would predict 0. But if you relied on the mode of all 4 decision trees, the predicted value would be 1. This is the power of random forests. </a:t>
            </a:r>
          </a:p>
          <a:p>
            <a:pPr>
              <a:spcBef>
                <a:spcPts val="400"/>
              </a:spcBef>
              <a:spcAft>
                <a:spcPts val="600"/>
              </a:spcAft>
              <a:buClr>
                <a:srgbClr val="005496"/>
              </a:buClr>
              <a:buSzPct val="107000"/>
              <a:buFont typeface="Arial" panose="020B0604020202020204" pitchFamily="34" charset="0"/>
              <a:buChar char="•"/>
            </a:pPr>
            <a:r>
              <a:rPr lang="en-US" b="0" i="0" dirty="0" err="1">
                <a:solidFill>
                  <a:srgbClr val="2D3B45"/>
                </a:solidFill>
                <a:effectLst/>
                <a:highlight>
                  <a:srgbClr val="FFFFFF"/>
                </a:highlight>
                <a:latin typeface="Lato Extended"/>
              </a:rPr>
              <a:t>StatQuest</a:t>
            </a:r>
            <a:r>
              <a:rPr lang="en-US" b="0" i="0" dirty="0">
                <a:solidFill>
                  <a:srgbClr val="2D3B45"/>
                </a:solidFill>
                <a:effectLst/>
                <a:highlight>
                  <a:srgbClr val="FFFFFF"/>
                </a:highlight>
                <a:latin typeface="Lato Extended"/>
              </a:rPr>
              <a:t> does an amazing job walking through this in greater detail:</a:t>
            </a:r>
            <a:endParaRPr lang="en-US" b="1" i="0" dirty="0">
              <a:solidFill>
                <a:srgbClr val="2D3B45"/>
              </a:solidFill>
              <a:effectLst/>
              <a:highlight>
                <a:srgbClr val="FFFFFF"/>
              </a:highlight>
              <a:latin typeface="Lato Extended"/>
            </a:endParaRPr>
          </a:p>
        </p:txBody>
      </p:sp>
      <p:pic>
        <p:nvPicPr>
          <p:cNvPr id="2" name="Online Media 1" descr="StatQuest: Random Forests Part 1 - Building, Using and Evaluating">
            <a:hlinkClick r:id="" action="ppaction://media"/>
            <a:extLst>
              <a:ext uri="{FF2B5EF4-FFF2-40B4-BE49-F238E27FC236}">
                <a16:creationId xmlns:a16="http://schemas.microsoft.com/office/drawing/2014/main" id="{1EB80A4A-C144-79D9-F660-46C7DA3AE8F9}"/>
              </a:ext>
            </a:extLst>
          </p:cNvPr>
          <p:cNvPicPr>
            <a:picLocks noRot="1" noChangeAspect="1"/>
          </p:cNvPicPr>
          <p:nvPr>
            <a:videoFile r:link="rId1"/>
          </p:nvPr>
        </p:nvPicPr>
        <p:blipFill>
          <a:blip r:embed="rId4"/>
          <a:stretch>
            <a:fillRect/>
          </a:stretch>
        </p:blipFill>
        <p:spPr>
          <a:xfrm>
            <a:off x="1842394" y="3429000"/>
            <a:ext cx="4253606" cy="24032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712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Regression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294327"/>
            <a:ext cx="7307566" cy="4444642"/>
          </a:xfrm>
          <a:prstGeom prst="rect">
            <a:avLst/>
          </a:prstGeom>
          <a:noFill/>
          <a:ln>
            <a:noFill/>
          </a:ln>
        </p:spPr>
        <p:txBody>
          <a:bodyPr spcFirstLastPara="1" wrap="square" lIns="91425" tIns="45700" rIns="91425" bIns="45700" anchor="t" anchorCtr="0">
            <a:normAutofit/>
          </a:bodyPr>
          <a:lstStyle/>
          <a:p>
            <a:pPr marL="137160" indent="0" algn="l">
              <a:spcAft>
                <a:spcPts val="1200"/>
              </a:spcAft>
              <a:buClr>
                <a:srgbClr val="005496"/>
              </a:buClr>
              <a:buSzPct val="107000"/>
              <a:buNone/>
            </a:pPr>
            <a:r>
              <a:rPr lang="en-US" sz="2400" b="1" i="0" dirty="0">
                <a:solidFill>
                  <a:srgbClr val="2D3B45"/>
                </a:solidFill>
                <a:effectLst/>
                <a:highlight>
                  <a:srgbClr val="FFFFFF"/>
                </a:highlight>
                <a:latin typeface="Lato Extended"/>
              </a:rPr>
              <a:t>Recall the following:</a:t>
            </a:r>
          </a:p>
          <a:p>
            <a:pPr marL="137160" indent="0" algn="l">
              <a:spcBef>
                <a:spcPts val="400"/>
              </a:spcBef>
              <a:spcAft>
                <a:spcPts val="600"/>
              </a:spcAft>
              <a:buClr>
                <a:srgbClr val="005496"/>
              </a:buClr>
              <a:buSzPct val="107000"/>
              <a:buNone/>
            </a:pPr>
            <a:r>
              <a:rPr lang="en-US" b="1" i="0" dirty="0">
                <a:solidFill>
                  <a:srgbClr val="FF7823"/>
                </a:solidFill>
                <a:effectLst/>
                <a:highlight>
                  <a:srgbClr val="FFFFFF"/>
                </a:highlight>
                <a:latin typeface="Lato Extended"/>
              </a:rPr>
              <a:t>Regression</a:t>
            </a:r>
            <a:r>
              <a:rPr lang="en-US" b="1" i="0" dirty="0">
                <a:solidFill>
                  <a:srgbClr val="2D3B45"/>
                </a:solidFill>
                <a:effectLst/>
                <a:highlight>
                  <a:srgbClr val="FFFFFF"/>
                </a:highlight>
                <a:latin typeface="Lato Extended"/>
              </a:rPr>
              <a:t> </a:t>
            </a:r>
            <a:r>
              <a:rPr lang="en-US" b="0" i="0" dirty="0">
                <a:solidFill>
                  <a:srgbClr val="2D3B45"/>
                </a:solidFill>
                <a:effectLst/>
                <a:highlight>
                  <a:srgbClr val="FFFFFF"/>
                </a:highlight>
                <a:latin typeface="Lato Extended"/>
              </a:rPr>
              <a:t>- A different supervised learning method that uses an algorithm to understand the relationship between dependent and independent variables. Regression models are helpful for predicting numerical values based on different data points, such as sales revenue projections for a given business.</a:t>
            </a:r>
          </a:p>
          <a:p>
            <a:pPr marL="137160" indent="0" algn="l">
              <a:spcBef>
                <a:spcPts val="400"/>
              </a:spcBef>
              <a:spcAft>
                <a:spcPts val="600"/>
              </a:spcAft>
              <a:buClr>
                <a:srgbClr val="005496"/>
              </a:buClr>
              <a:buSzPct val="107000"/>
              <a:buNone/>
            </a:pPr>
            <a:r>
              <a:rPr lang="en-US" b="0" i="0" dirty="0">
                <a:solidFill>
                  <a:srgbClr val="2D3B45"/>
                </a:solidFill>
                <a:effectLst/>
                <a:highlight>
                  <a:srgbClr val="FFFFFF"/>
                </a:highlight>
                <a:latin typeface="Lato Extended"/>
              </a:rPr>
              <a:t>Some popular regression algorithms are </a:t>
            </a:r>
            <a:r>
              <a:rPr lang="en-US" b="1" i="0" dirty="0">
                <a:solidFill>
                  <a:srgbClr val="FF7823"/>
                </a:solidFill>
                <a:effectLst/>
                <a:highlight>
                  <a:srgbClr val="FFFFFF"/>
                </a:highlight>
                <a:latin typeface="Lato Extended"/>
              </a:rPr>
              <a:t>linear regression</a:t>
            </a:r>
            <a:r>
              <a:rPr lang="en-US" b="0" i="0" dirty="0">
                <a:solidFill>
                  <a:srgbClr val="2D3B45"/>
                </a:solidFill>
                <a:effectLst/>
                <a:highlight>
                  <a:srgbClr val="FFFFFF"/>
                </a:highlight>
                <a:latin typeface="Lato Extended"/>
              </a:rPr>
              <a:t>, logistic regression and </a:t>
            </a:r>
            <a:r>
              <a:rPr lang="en-US" b="1" i="0" dirty="0">
                <a:solidFill>
                  <a:srgbClr val="FF7823"/>
                </a:solidFill>
                <a:effectLst/>
                <a:highlight>
                  <a:srgbClr val="FFFFFF"/>
                </a:highlight>
                <a:latin typeface="Lato Extended"/>
              </a:rPr>
              <a:t>polynomial regression</a:t>
            </a:r>
            <a:r>
              <a:rPr lang="en-US" b="0" i="0" dirty="0">
                <a:solidFill>
                  <a:srgbClr val="2D3B45"/>
                </a:solidFill>
                <a:effectLst/>
                <a:highlight>
                  <a:srgbClr val="FFFFFF"/>
                </a:highlight>
                <a:latin typeface="Lato Extended"/>
              </a:rPr>
              <a:t>..</a:t>
            </a:r>
            <a:endParaRPr lang="en-US" b="1"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946047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Regression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294326"/>
            <a:ext cx="7307566" cy="4954073"/>
          </a:xfrm>
          <a:prstGeom prst="rect">
            <a:avLst/>
          </a:prstGeom>
          <a:noFill/>
          <a:ln>
            <a:noFill/>
          </a:ln>
        </p:spPr>
        <p:txBody>
          <a:bodyPr spcFirstLastPara="1" wrap="square" lIns="91425" tIns="45700" rIns="91425" bIns="45700" anchor="t" anchorCtr="0">
            <a:normAutofit/>
          </a:bodyPr>
          <a:lstStyle/>
          <a:p>
            <a:pPr marL="137160" indent="0">
              <a:spcBef>
                <a:spcPts val="400"/>
              </a:spcBef>
              <a:spcAft>
                <a:spcPts val="600"/>
              </a:spcAft>
              <a:buClr>
                <a:srgbClr val="005496"/>
              </a:buClr>
              <a:buSzPct val="107000"/>
              <a:buNone/>
            </a:pPr>
            <a:r>
              <a:rPr lang="en-US" sz="2000" b="1" i="0" dirty="0">
                <a:solidFill>
                  <a:srgbClr val="FF7823"/>
                </a:solidFill>
                <a:effectLst/>
                <a:highlight>
                  <a:srgbClr val="FFFFFF"/>
                </a:highlight>
                <a:latin typeface="Lato Extended"/>
              </a:rPr>
              <a:t>Linear Regression:</a:t>
            </a:r>
          </a:p>
          <a:p>
            <a:pPr>
              <a:spcBef>
                <a:spcPts val="400"/>
              </a:spcBef>
              <a:spcAft>
                <a:spcPts val="600"/>
              </a:spcAft>
              <a:buClr>
                <a:srgbClr val="005496"/>
              </a:buClr>
              <a:buSzPct val="100000"/>
              <a:buFont typeface="Arial" panose="020B0604020202020204" pitchFamily="34" charset="0"/>
              <a:buChar char="•"/>
            </a:pPr>
            <a:r>
              <a:rPr lang="en-US" dirty="0">
                <a:solidFill>
                  <a:srgbClr val="2D3B45"/>
                </a:solidFill>
                <a:highlight>
                  <a:srgbClr val="FFFFFF"/>
                </a:highlight>
                <a:latin typeface="Lato Extended"/>
              </a:rPr>
              <a:t>O</a:t>
            </a:r>
            <a:r>
              <a:rPr lang="en-US" b="0" i="0" dirty="0">
                <a:solidFill>
                  <a:srgbClr val="2D3B45"/>
                </a:solidFill>
                <a:effectLst/>
                <a:highlight>
                  <a:srgbClr val="FFFFFF"/>
                </a:highlight>
                <a:latin typeface="Lato Extended"/>
              </a:rPr>
              <a:t>ne of the most widely used approaches used to model the relationship between two or more variables.</a:t>
            </a:r>
          </a:p>
          <a:p>
            <a:pPr>
              <a:spcBef>
                <a:spcPts val="400"/>
              </a:spcBef>
              <a:spcAft>
                <a:spcPts val="600"/>
              </a:spcAft>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It is widely used in science and engineering applications and may  be familiar to your students. </a:t>
            </a:r>
          </a:p>
          <a:p>
            <a:pPr>
              <a:spcBef>
                <a:spcPts val="400"/>
              </a:spcBef>
              <a:spcAft>
                <a:spcPts val="600"/>
              </a:spcAft>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It can be applied to things like sales forecasting for inventory planning, or to determine impact of greenhouse gases on global temperatures, to predicting crop yield based on rainfall, or predicting which teams will advance to playoffs.  </a:t>
            </a:r>
          </a:p>
          <a:p>
            <a:pPr>
              <a:spcBef>
                <a:spcPts val="400"/>
              </a:spcBef>
              <a:spcAft>
                <a:spcPts val="600"/>
              </a:spcAft>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According to Wikipedia, linear regression is a linear approach to modeling the relationship between a dependent variable and one or more independent variables. </a:t>
            </a:r>
          </a:p>
          <a:p>
            <a:pPr>
              <a:spcBef>
                <a:spcPts val="400"/>
              </a:spcBef>
              <a:spcAft>
                <a:spcPts val="600"/>
              </a:spcAft>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In simpler terms, it is the ‘</a:t>
            </a:r>
            <a:r>
              <a:rPr lang="en-US" b="1" i="0" dirty="0">
                <a:solidFill>
                  <a:srgbClr val="2D3B45"/>
                </a:solidFill>
                <a:effectLst/>
                <a:highlight>
                  <a:srgbClr val="FFFFFF"/>
                </a:highlight>
                <a:latin typeface="Lato Extended"/>
              </a:rPr>
              <a:t>line of best fit</a:t>
            </a:r>
            <a:r>
              <a:rPr lang="en-US" b="0" i="0" dirty="0">
                <a:solidFill>
                  <a:srgbClr val="2D3B45"/>
                </a:solidFill>
                <a:effectLst/>
                <a:highlight>
                  <a:srgbClr val="FFFFFF"/>
                </a:highlight>
                <a:latin typeface="Lato Extended"/>
              </a:rPr>
              <a:t>’ that represents a dataset. </a:t>
            </a:r>
          </a:p>
          <a:p>
            <a:pPr marL="137160" indent="0">
              <a:spcBef>
                <a:spcPts val="400"/>
              </a:spcBef>
              <a:spcAft>
                <a:spcPts val="600"/>
              </a:spcAft>
              <a:buClr>
                <a:srgbClr val="005496"/>
              </a:buClr>
              <a:buSzPct val="107000"/>
              <a:buNone/>
            </a:pPr>
            <a:endParaRPr lang="en-US" sz="1600" b="1"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177520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Regression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294326"/>
            <a:ext cx="5418665" cy="4954073"/>
          </a:xfrm>
          <a:prstGeom prst="rect">
            <a:avLst/>
          </a:prstGeom>
          <a:noFill/>
          <a:ln>
            <a:noFill/>
          </a:ln>
        </p:spPr>
        <p:txBody>
          <a:bodyPr spcFirstLastPara="1" wrap="square" lIns="91425" tIns="45700" rIns="91425" bIns="45700" anchor="t" anchorCtr="0">
            <a:normAutofit/>
          </a:bodyPr>
          <a:lstStyle/>
          <a:p>
            <a:pPr marL="137160" indent="0">
              <a:spcBef>
                <a:spcPts val="400"/>
              </a:spcBef>
              <a:spcAft>
                <a:spcPts val="600"/>
              </a:spcAft>
              <a:buClr>
                <a:srgbClr val="005496"/>
              </a:buClr>
              <a:buSzPct val="107000"/>
              <a:buNone/>
            </a:pPr>
            <a:r>
              <a:rPr lang="en-US" sz="2000" b="1" i="0" dirty="0">
                <a:solidFill>
                  <a:srgbClr val="FF7823"/>
                </a:solidFill>
                <a:effectLst/>
                <a:highlight>
                  <a:srgbClr val="FFFFFF"/>
                </a:highlight>
                <a:latin typeface="Lato Extended"/>
              </a:rPr>
              <a:t>Linear Regression:</a:t>
            </a:r>
          </a:p>
          <a:p>
            <a:pPr>
              <a:spcBef>
                <a:spcPts val="400"/>
              </a:spcBef>
              <a:spcAft>
                <a:spcPts val="600"/>
              </a:spcAft>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To the right is an example of a line that best fits the data points. </a:t>
            </a:r>
          </a:p>
          <a:p>
            <a:pPr>
              <a:spcBef>
                <a:spcPts val="400"/>
              </a:spcBef>
              <a:spcAft>
                <a:spcPts val="600"/>
              </a:spcAft>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By creating a line of best fit, you can predict where future points may be and identify outliers. </a:t>
            </a:r>
          </a:p>
          <a:p>
            <a:pPr>
              <a:spcBef>
                <a:spcPts val="400"/>
              </a:spcBef>
              <a:spcAft>
                <a:spcPts val="600"/>
              </a:spcAft>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For example, assume that this graph represents the price of diamonds based on weight. </a:t>
            </a:r>
            <a:br>
              <a:rPr lang="en-US"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600" b="0" i="0" dirty="0">
                <a:solidFill>
                  <a:srgbClr val="2D3B45"/>
                </a:solidFill>
                <a:effectLst/>
                <a:highlight>
                  <a:srgbClr val="FFFFFF"/>
                </a:highlight>
                <a:latin typeface="Lato Extended"/>
              </a:rPr>
            </a:br>
            <a:r>
              <a:rPr lang="en-US" b="0" i="0" dirty="0">
                <a:solidFill>
                  <a:srgbClr val="2D3B45"/>
                </a:solidFill>
                <a:effectLst/>
                <a:highlight>
                  <a:srgbClr val="FFFFFF"/>
                </a:highlight>
                <a:latin typeface="Lato Extended"/>
              </a:rPr>
              <a:t>If you look at the red dot, you can see that this particular diamond is overvalued because it costs much more given the same weight as other diamonds. </a:t>
            </a:r>
            <a:br>
              <a:rPr lang="en-US"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b="0" i="0" dirty="0">
                <a:solidFill>
                  <a:srgbClr val="2D3B45"/>
                </a:solidFill>
                <a:effectLst/>
                <a:highlight>
                  <a:srgbClr val="FFFFFF"/>
                </a:highlight>
                <a:latin typeface="Lato Extended"/>
              </a:rPr>
            </a:br>
            <a:r>
              <a:rPr lang="en-US" b="0" i="0" dirty="0">
                <a:solidFill>
                  <a:srgbClr val="2D3B45"/>
                </a:solidFill>
                <a:effectLst/>
                <a:highlight>
                  <a:srgbClr val="FFFFFF"/>
                </a:highlight>
                <a:latin typeface="Lato Extended"/>
              </a:rPr>
              <a:t>Similarly, the green dot is undervalued because it costs much less than other diamonds with similar weights. </a:t>
            </a:r>
            <a:endParaRPr lang="en-US" sz="1600" b="1" i="0" dirty="0">
              <a:solidFill>
                <a:srgbClr val="2D3B45"/>
              </a:solidFill>
              <a:effectLst/>
              <a:highlight>
                <a:srgbClr val="FFFFFF"/>
              </a:highlight>
              <a:latin typeface="Lato Extended"/>
            </a:endParaRPr>
          </a:p>
        </p:txBody>
      </p:sp>
      <p:pic>
        <p:nvPicPr>
          <p:cNvPr id="3" name="Picture 2" descr="A graph with dots and arrows&#10;&#10;Description automatically generated">
            <a:extLst>
              <a:ext uri="{FF2B5EF4-FFF2-40B4-BE49-F238E27FC236}">
                <a16:creationId xmlns:a16="http://schemas.microsoft.com/office/drawing/2014/main" id="{70B41908-4721-F1F4-E644-20CC443A9E9A}"/>
              </a:ext>
            </a:extLst>
          </p:cNvPr>
          <p:cNvPicPr>
            <a:picLocks noChangeAspect="1"/>
          </p:cNvPicPr>
          <p:nvPr/>
        </p:nvPicPr>
        <p:blipFill>
          <a:blip r:embed="rId3"/>
          <a:stretch>
            <a:fillRect/>
          </a:stretch>
        </p:blipFill>
        <p:spPr>
          <a:xfrm>
            <a:off x="6403897" y="2085277"/>
            <a:ext cx="5110768" cy="2970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147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Regression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294327"/>
            <a:ext cx="5549900" cy="4954074"/>
          </a:xfrm>
          <a:prstGeom prst="rect">
            <a:avLst/>
          </a:prstGeom>
          <a:noFill/>
          <a:ln>
            <a:noFill/>
          </a:ln>
        </p:spPr>
        <p:txBody>
          <a:bodyPr spcFirstLastPara="1" wrap="square" lIns="91425" tIns="45700" rIns="91425" bIns="45700" anchor="t" anchorCtr="0">
            <a:normAutofit/>
          </a:bodyPr>
          <a:lstStyle/>
          <a:p>
            <a:pPr marL="137160" indent="0">
              <a:spcBef>
                <a:spcPts val="400"/>
              </a:spcBef>
              <a:spcAft>
                <a:spcPts val="600"/>
              </a:spcAft>
              <a:buClr>
                <a:srgbClr val="005496"/>
              </a:buClr>
              <a:buSzPct val="107000"/>
              <a:buNone/>
            </a:pPr>
            <a:r>
              <a:rPr lang="en-US" sz="2000" b="1" i="0" dirty="0">
                <a:solidFill>
                  <a:srgbClr val="FF7823"/>
                </a:solidFill>
                <a:effectLst/>
                <a:highlight>
                  <a:srgbClr val="FFFFFF"/>
                </a:highlight>
                <a:latin typeface="Lato Extended"/>
              </a:rPr>
              <a:t>How Simple Linear Regression Works:</a:t>
            </a:r>
          </a:p>
          <a:p>
            <a:pPr algn="l">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You’re going to focus on </a:t>
            </a:r>
            <a:r>
              <a:rPr lang="en-US" b="1" i="0" dirty="0">
                <a:solidFill>
                  <a:srgbClr val="2D3B45"/>
                </a:solidFill>
                <a:effectLst/>
                <a:highlight>
                  <a:srgbClr val="FFFFFF"/>
                </a:highlight>
                <a:latin typeface="Lato Extended"/>
              </a:rPr>
              <a:t>simple linear regression</a:t>
            </a:r>
            <a:r>
              <a:rPr lang="en-US" b="0" i="0" dirty="0">
                <a:solidFill>
                  <a:srgbClr val="2D3B45"/>
                </a:solidFill>
                <a:effectLst/>
                <a:highlight>
                  <a:srgbClr val="FFFFFF"/>
                </a:highlight>
                <a:latin typeface="Lato Extended"/>
              </a:rPr>
              <a:t>. </a:t>
            </a:r>
            <a:br>
              <a:rPr lang="en-US"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b="0" i="0" dirty="0">
                <a:solidFill>
                  <a:srgbClr val="2D3B45"/>
                </a:solidFill>
                <a:effectLst/>
                <a:highlight>
                  <a:srgbClr val="FFFFFF"/>
                </a:highlight>
                <a:latin typeface="Lato Extended"/>
              </a:rPr>
            </a:br>
            <a:r>
              <a:rPr lang="en-US" b="0" i="0" dirty="0">
                <a:solidFill>
                  <a:srgbClr val="2D3B45"/>
                </a:solidFill>
                <a:effectLst/>
                <a:highlight>
                  <a:srgbClr val="FFFFFF"/>
                </a:highlight>
                <a:latin typeface="Lato Extended"/>
              </a:rPr>
              <a:t>The line of best fit, or the equation that represents the data, is found by minimizing the squared distance between the points and the line of best fit, also called the </a:t>
            </a:r>
            <a:r>
              <a:rPr lang="en-US" b="1" i="0" dirty="0">
                <a:solidFill>
                  <a:srgbClr val="2D3B45"/>
                </a:solidFill>
                <a:effectLst/>
                <a:highlight>
                  <a:srgbClr val="FFFFFF"/>
                </a:highlight>
                <a:latin typeface="Lato Extended"/>
              </a:rPr>
              <a:t>squared error</a:t>
            </a:r>
            <a:r>
              <a:rPr lang="en-US" b="0" i="0" dirty="0">
                <a:solidFill>
                  <a:srgbClr val="2D3B45"/>
                </a:solidFill>
                <a:effectLst/>
                <a:highlight>
                  <a:srgbClr val="FFFFFF"/>
                </a:highlight>
                <a:latin typeface="Lato Extended"/>
              </a:rPr>
              <a:t>. </a:t>
            </a:r>
          </a:p>
          <a:p>
            <a:pPr algn="l">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To give an example, there are two ‘line of best fits’ shown above, the red line and the green line. </a:t>
            </a:r>
            <a:br>
              <a:rPr lang="en-US"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b="0" i="0" dirty="0">
                <a:solidFill>
                  <a:srgbClr val="2D3B45"/>
                </a:solidFill>
                <a:effectLst/>
                <a:highlight>
                  <a:srgbClr val="FFFFFF"/>
                </a:highlight>
                <a:latin typeface="Lato Extended"/>
              </a:rPr>
            </a:br>
            <a:r>
              <a:rPr lang="en-US" b="0" i="0" dirty="0">
                <a:solidFill>
                  <a:srgbClr val="2D3B45"/>
                </a:solidFill>
                <a:effectLst/>
                <a:highlight>
                  <a:srgbClr val="FFFFFF"/>
                </a:highlight>
                <a:latin typeface="Lato Extended"/>
              </a:rPr>
              <a:t>Notice how the error (the green lines between the line of best fit and the plots) is much greater than the red line. </a:t>
            </a:r>
            <a:br>
              <a:rPr lang="en-US"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b="0" i="0" dirty="0">
                <a:solidFill>
                  <a:srgbClr val="2D3B45"/>
                </a:solidFill>
                <a:effectLst/>
                <a:highlight>
                  <a:srgbClr val="FFFFFF"/>
                </a:highlight>
                <a:latin typeface="Lato Extended"/>
              </a:rPr>
            </a:br>
            <a:r>
              <a:rPr lang="en-US" b="0" i="0" dirty="0">
                <a:solidFill>
                  <a:srgbClr val="2D3B45"/>
                </a:solidFill>
                <a:effectLst/>
                <a:highlight>
                  <a:srgbClr val="FFFFFF"/>
                </a:highlight>
                <a:latin typeface="Lato Extended"/>
              </a:rPr>
              <a:t>The goal of regression is to find an equation in which the </a:t>
            </a:r>
            <a:r>
              <a:rPr lang="en-US" b="0" i="1" dirty="0">
                <a:solidFill>
                  <a:srgbClr val="2D3B45"/>
                </a:solidFill>
                <a:effectLst/>
                <a:highlight>
                  <a:srgbClr val="FFFFFF"/>
                </a:highlight>
                <a:latin typeface="Lato Extended"/>
              </a:rPr>
              <a:t>sum of the errors is minimized</a:t>
            </a:r>
            <a:r>
              <a:rPr lang="en-US" sz="1600" b="0" i="0" dirty="0">
                <a:solidFill>
                  <a:srgbClr val="2D3B45"/>
                </a:solidFill>
                <a:effectLst/>
                <a:highlight>
                  <a:srgbClr val="FFFFFF"/>
                </a:highlight>
                <a:latin typeface="Lato Extended"/>
              </a:rPr>
              <a:t>. </a:t>
            </a:r>
          </a:p>
        </p:txBody>
      </p:sp>
      <p:pic>
        <p:nvPicPr>
          <p:cNvPr id="4" name="Picture 3" descr="A graph of a graph showing a graph&#10;&#10;Description automatically generated with medium confidence">
            <a:extLst>
              <a:ext uri="{FF2B5EF4-FFF2-40B4-BE49-F238E27FC236}">
                <a16:creationId xmlns:a16="http://schemas.microsoft.com/office/drawing/2014/main" id="{13DC04F9-C30F-6770-4AEB-C4B7675B9317}"/>
              </a:ext>
            </a:extLst>
          </p:cNvPr>
          <p:cNvPicPr>
            <a:picLocks noChangeAspect="1"/>
          </p:cNvPicPr>
          <p:nvPr/>
        </p:nvPicPr>
        <p:blipFill>
          <a:blip r:embed="rId3"/>
          <a:stretch>
            <a:fillRect/>
          </a:stretch>
        </p:blipFill>
        <p:spPr>
          <a:xfrm>
            <a:off x="6513349" y="2364646"/>
            <a:ext cx="5001316" cy="2128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721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Regression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294327"/>
            <a:ext cx="7838868" cy="4954074"/>
          </a:xfrm>
          <a:prstGeom prst="rect">
            <a:avLst/>
          </a:prstGeom>
          <a:noFill/>
          <a:ln>
            <a:noFill/>
          </a:ln>
        </p:spPr>
        <p:txBody>
          <a:bodyPr spcFirstLastPara="1" wrap="square" lIns="91425" tIns="45700" rIns="91425" bIns="45700" anchor="t" anchorCtr="0">
            <a:normAutofit/>
          </a:bodyPr>
          <a:lstStyle/>
          <a:p>
            <a:pPr marL="137160" indent="0">
              <a:spcBef>
                <a:spcPts val="400"/>
              </a:spcBef>
              <a:spcAft>
                <a:spcPts val="600"/>
              </a:spcAft>
              <a:buClr>
                <a:srgbClr val="005496"/>
              </a:buClr>
              <a:buSzPct val="107000"/>
              <a:buNone/>
            </a:pPr>
            <a:r>
              <a:rPr lang="en-US" sz="2000" b="1" i="0" dirty="0">
                <a:solidFill>
                  <a:srgbClr val="FF7823"/>
                </a:solidFill>
                <a:effectLst/>
                <a:highlight>
                  <a:srgbClr val="FFFFFF"/>
                </a:highlight>
                <a:latin typeface="Lato Extended"/>
              </a:rPr>
              <a:t>Multiple Linear Regression:</a:t>
            </a:r>
          </a:p>
          <a:p>
            <a:pPr>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Simple linear regression is useful when you want to find an equation that represents two variables, the independent variable (x) and the dependent variable (y). </a:t>
            </a:r>
            <a:br>
              <a:rPr lang="en-US"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b="0" i="0" dirty="0">
                <a:solidFill>
                  <a:srgbClr val="2D3B45"/>
                </a:solidFill>
                <a:effectLst/>
                <a:highlight>
                  <a:srgbClr val="FFFFFF"/>
                </a:highlight>
                <a:latin typeface="Lato Extended"/>
              </a:rPr>
            </a:br>
            <a:r>
              <a:rPr lang="en-US" b="0" i="0" dirty="0">
                <a:solidFill>
                  <a:srgbClr val="2D3B45"/>
                </a:solidFill>
                <a:effectLst/>
                <a:highlight>
                  <a:srgbClr val="FFFFFF"/>
                </a:highlight>
                <a:latin typeface="Lato Extended"/>
              </a:rPr>
              <a:t>But what if you have many independent variables? </a:t>
            </a:r>
            <a:br>
              <a:rPr lang="en-US"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b="0" i="0" dirty="0">
                <a:solidFill>
                  <a:srgbClr val="2D3B45"/>
                </a:solidFill>
                <a:effectLst/>
                <a:highlight>
                  <a:srgbClr val="FFFFFF"/>
                </a:highlight>
                <a:latin typeface="Lato Extended"/>
              </a:rPr>
            </a:br>
            <a:r>
              <a:rPr lang="en-US" b="0" i="0" dirty="0">
                <a:solidFill>
                  <a:srgbClr val="2D3B45"/>
                </a:solidFill>
                <a:effectLst/>
                <a:highlight>
                  <a:srgbClr val="FFFFFF"/>
                </a:highlight>
                <a:latin typeface="Lato Extended"/>
              </a:rPr>
              <a:t>For example, the price of a car is probably based on multiple factors, like its horsepower, the size of the car, and the value of the brand itself. </a:t>
            </a:r>
          </a:p>
          <a:p>
            <a:pPr>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This is when multiple regression comes in.</a:t>
            </a:r>
            <a:br>
              <a:rPr lang="en-US"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b="0" i="0" dirty="0">
                <a:solidFill>
                  <a:srgbClr val="2D3B45"/>
                </a:solidFill>
                <a:effectLst/>
                <a:highlight>
                  <a:srgbClr val="FFFFFF"/>
                </a:highlight>
                <a:latin typeface="Lato Extended"/>
              </a:rPr>
            </a:br>
            <a:r>
              <a:rPr lang="en-US" b="1" i="0" dirty="0">
                <a:solidFill>
                  <a:srgbClr val="2D3B45"/>
                </a:solidFill>
                <a:effectLst/>
                <a:highlight>
                  <a:srgbClr val="FFFFFF"/>
                </a:highlight>
                <a:latin typeface="Lato Extended"/>
              </a:rPr>
              <a:t>Multiple regression</a:t>
            </a:r>
            <a:r>
              <a:rPr lang="en-US" b="0" i="0" dirty="0">
                <a:solidFill>
                  <a:srgbClr val="2D3B45"/>
                </a:solidFill>
                <a:effectLst/>
                <a:highlight>
                  <a:srgbClr val="FFFFFF"/>
                </a:highlight>
                <a:latin typeface="Lato Extended"/>
              </a:rPr>
              <a:t> is used to explain the relationship between a dependent variable and more than one independent variable. </a:t>
            </a:r>
          </a:p>
        </p:txBody>
      </p:sp>
    </p:spTree>
    <p:extLst>
      <p:ext uri="{BB962C8B-B14F-4D97-AF65-F5344CB8AC3E}">
        <p14:creationId xmlns:p14="http://schemas.microsoft.com/office/powerpoint/2010/main" val="2280089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200"/>
              <a:buFont typeface="Trebuchet MS"/>
              <a:buNone/>
            </a:pPr>
            <a:r>
              <a:rPr lang="en-US" b="1" dirty="0">
                <a:solidFill>
                  <a:srgbClr val="005496"/>
                </a:solidFill>
              </a:rPr>
              <a:t>Let’s Get Started! </a:t>
            </a:r>
            <a:endParaRPr sz="4000" dirty="0"/>
          </a:p>
        </p:txBody>
      </p:sp>
      <p:sp>
        <p:nvSpPr>
          <p:cNvPr id="167" name="Google Shape;167;p3"/>
          <p:cNvSpPr txBox="1"/>
          <p:nvPr/>
        </p:nvSpPr>
        <p:spPr>
          <a:xfrm>
            <a:off x="677334" y="1530305"/>
            <a:ext cx="789346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solidFill>
                  <a:srgbClr val="005496"/>
                </a:solidFill>
                <a:highlight>
                  <a:srgbClr val="FFFFFF"/>
                </a:highlight>
                <a:latin typeface="Trebuchet MS"/>
                <a:ea typeface="Trebuchet MS"/>
                <a:cs typeface="Trebuchet MS"/>
                <a:sym typeface="Trebuchet MS"/>
              </a:rPr>
              <a:t>Watch this video on </a:t>
            </a:r>
            <a:r>
              <a:rPr lang="en-US" sz="2000" b="1" dirty="0">
                <a:solidFill>
                  <a:srgbClr val="005496"/>
                </a:solidFill>
                <a:highlight>
                  <a:srgbClr val="FFFFFF"/>
                </a:highlight>
                <a:latin typeface="Trebuchet MS"/>
                <a:ea typeface="Trebuchet MS"/>
                <a:cs typeface="Trebuchet MS"/>
                <a:sym typeface="Trebuchet MS"/>
              </a:rPr>
              <a:t>Machine Learning -</a:t>
            </a:r>
            <a:r>
              <a:rPr lang="en-US" sz="2000" dirty="0">
                <a:solidFill>
                  <a:srgbClr val="005496"/>
                </a:solidFill>
                <a:highlight>
                  <a:srgbClr val="FFFFFF"/>
                </a:highlight>
                <a:latin typeface="Trebuchet MS"/>
                <a:ea typeface="Trebuchet MS"/>
                <a:cs typeface="Trebuchet MS"/>
                <a:sym typeface="Trebuchet MS"/>
              </a:rPr>
              <a:t> </a:t>
            </a:r>
            <a:r>
              <a:rPr lang="en-US" sz="2000" b="1" dirty="0">
                <a:solidFill>
                  <a:srgbClr val="005496"/>
                </a:solidFill>
                <a:highlight>
                  <a:srgbClr val="FFFFFF"/>
                </a:highlight>
                <a:latin typeface="Trebuchet MS"/>
                <a:ea typeface="Trebuchet MS"/>
                <a:cs typeface="Trebuchet MS"/>
                <a:sym typeface="Trebuchet MS"/>
              </a:rPr>
              <a:t>Supervised vs Unsupervised Learning</a:t>
            </a:r>
            <a:endParaRPr sz="2000" dirty="0">
              <a:solidFill>
                <a:srgbClr val="005496"/>
              </a:solidFill>
              <a:latin typeface="Trebuchet MS"/>
              <a:ea typeface="Trebuchet MS"/>
              <a:cs typeface="Trebuchet MS"/>
              <a:sym typeface="Trebuchet MS"/>
            </a:endParaRPr>
          </a:p>
        </p:txBody>
      </p:sp>
      <p:pic>
        <p:nvPicPr>
          <p:cNvPr id="2" name="Online Media 1" descr="Machine Learning - Supervised VS Unsupervised Learning">
            <a:hlinkClick r:id="" action="ppaction://media"/>
            <a:extLst>
              <a:ext uri="{FF2B5EF4-FFF2-40B4-BE49-F238E27FC236}">
                <a16:creationId xmlns:a16="http://schemas.microsoft.com/office/drawing/2014/main" id="{5AEDE703-374C-9234-9E66-C0FCF15C2C0C}"/>
              </a:ext>
            </a:extLst>
          </p:cNvPr>
          <p:cNvPicPr>
            <a:picLocks noRot="1" noChangeAspect="1"/>
          </p:cNvPicPr>
          <p:nvPr>
            <a:videoFile r:link="rId1"/>
          </p:nvPr>
        </p:nvPicPr>
        <p:blipFill>
          <a:blip r:embed="rId4"/>
          <a:stretch>
            <a:fillRect/>
          </a:stretch>
        </p:blipFill>
        <p:spPr>
          <a:xfrm>
            <a:off x="2314053" y="2632741"/>
            <a:ext cx="5323229" cy="3007624"/>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Regression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6" y="1294327"/>
            <a:ext cx="4972838" cy="4954074"/>
          </a:xfrm>
          <a:prstGeom prst="rect">
            <a:avLst/>
          </a:prstGeom>
          <a:noFill/>
          <a:ln>
            <a:noFill/>
          </a:ln>
        </p:spPr>
        <p:txBody>
          <a:bodyPr spcFirstLastPara="1" wrap="square" lIns="91425" tIns="45700" rIns="91425" bIns="45700" anchor="t" anchorCtr="0">
            <a:normAutofit/>
          </a:bodyPr>
          <a:lstStyle/>
          <a:p>
            <a:pPr marL="137160" indent="0">
              <a:spcBef>
                <a:spcPts val="400"/>
              </a:spcBef>
              <a:spcAft>
                <a:spcPts val="600"/>
              </a:spcAft>
              <a:buClr>
                <a:srgbClr val="005496"/>
              </a:buClr>
              <a:buSzPct val="107000"/>
              <a:buNone/>
            </a:pPr>
            <a:r>
              <a:rPr lang="en-US" sz="2000" b="1" i="0" dirty="0">
                <a:solidFill>
                  <a:srgbClr val="FF7823"/>
                </a:solidFill>
                <a:effectLst/>
                <a:highlight>
                  <a:srgbClr val="FFFFFF"/>
                </a:highlight>
                <a:latin typeface="Lato Extended"/>
              </a:rPr>
              <a:t>Multiple Linear Regression:</a:t>
            </a:r>
          </a:p>
          <a:p>
            <a:pPr>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The image to the right shows a plot between income (y) and seniority and years of education (x). </a:t>
            </a:r>
            <a:br>
              <a:rPr lang="en-US"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b="0" i="0" dirty="0">
                <a:solidFill>
                  <a:srgbClr val="2D3B45"/>
                </a:solidFill>
                <a:effectLst/>
                <a:highlight>
                  <a:srgbClr val="FFFFFF"/>
                </a:highlight>
                <a:latin typeface="Lato Extended"/>
              </a:rPr>
            </a:br>
            <a:r>
              <a:rPr lang="en-US" b="0" i="0" dirty="0">
                <a:solidFill>
                  <a:srgbClr val="2D3B45"/>
                </a:solidFill>
                <a:effectLst/>
                <a:highlight>
                  <a:srgbClr val="FFFFFF"/>
                </a:highlight>
                <a:latin typeface="Lato Extended"/>
              </a:rPr>
              <a:t>When there are two independent variables, a </a:t>
            </a:r>
            <a:r>
              <a:rPr lang="en-US" b="1" i="0" dirty="0">
                <a:solidFill>
                  <a:srgbClr val="2D3B45"/>
                </a:solidFill>
                <a:effectLst/>
                <a:highlight>
                  <a:srgbClr val="FFFFFF"/>
                </a:highlight>
                <a:latin typeface="Lato Extended"/>
              </a:rPr>
              <a:t>plane of best fit</a:t>
            </a:r>
            <a:r>
              <a:rPr lang="en-US" b="0" i="0" dirty="0">
                <a:solidFill>
                  <a:srgbClr val="2D3B45"/>
                </a:solidFill>
                <a:effectLst/>
                <a:highlight>
                  <a:srgbClr val="FFFFFF"/>
                </a:highlight>
                <a:latin typeface="Lato Extended"/>
              </a:rPr>
              <a:t> is found instead of a line of best fit. </a:t>
            </a:r>
          </a:p>
        </p:txBody>
      </p:sp>
      <p:pic>
        <p:nvPicPr>
          <p:cNvPr id="3" name="Picture 2" descr="A diagram of a graph&#10;&#10;Description automatically generated">
            <a:extLst>
              <a:ext uri="{FF2B5EF4-FFF2-40B4-BE49-F238E27FC236}">
                <a16:creationId xmlns:a16="http://schemas.microsoft.com/office/drawing/2014/main" id="{AF81ADA5-D8B9-9C6E-BA13-7A20907E77A8}"/>
              </a:ext>
            </a:extLst>
          </p:cNvPr>
          <p:cNvPicPr>
            <a:picLocks noChangeAspect="1"/>
          </p:cNvPicPr>
          <p:nvPr/>
        </p:nvPicPr>
        <p:blipFill>
          <a:blip r:embed="rId3"/>
          <a:stretch>
            <a:fillRect/>
          </a:stretch>
        </p:blipFill>
        <p:spPr>
          <a:xfrm>
            <a:off x="6254750" y="2209264"/>
            <a:ext cx="3949700" cy="3124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8212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a:bodyPr>
          <a:lstStyle/>
          <a:p>
            <a:r>
              <a:rPr lang="en-US" b="1" i="0" dirty="0">
                <a:solidFill>
                  <a:srgbClr val="00B050"/>
                </a:solidFill>
                <a:effectLst/>
                <a:highlight>
                  <a:srgbClr val="FFFFFF"/>
                </a:highlight>
                <a:latin typeface="Trebuchet MS" panose="020B0703020202090204" pitchFamily="34" charset="0"/>
              </a:rPr>
              <a:t>Regression</a:t>
            </a: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6" y="1294327"/>
            <a:ext cx="4972838" cy="4954074"/>
          </a:xfrm>
          <a:prstGeom prst="rect">
            <a:avLst/>
          </a:prstGeom>
          <a:noFill/>
          <a:ln>
            <a:noFill/>
          </a:ln>
        </p:spPr>
        <p:txBody>
          <a:bodyPr spcFirstLastPara="1" wrap="square" lIns="91425" tIns="45700" rIns="91425" bIns="45700" anchor="t" anchorCtr="0">
            <a:normAutofit/>
          </a:bodyPr>
          <a:lstStyle/>
          <a:p>
            <a:pPr marL="137160" indent="0">
              <a:spcBef>
                <a:spcPts val="400"/>
              </a:spcBef>
              <a:spcAft>
                <a:spcPts val="600"/>
              </a:spcAft>
              <a:buClr>
                <a:srgbClr val="005496"/>
              </a:buClr>
              <a:buSzPct val="107000"/>
              <a:buNone/>
            </a:pPr>
            <a:r>
              <a:rPr lang="en-US" sz="2000" b="1" i="0" dirty="0">
                <a:solidFill>
                  <a:srgbClr val="FF7823"/>
                </a:solidFill>
                <a:effectLst/>
                <a:highlight>
                  <a:srgbClr val="FFFFFF"/>
                </a:highlight>
                <a:latin typeface="Lato Extended"/>
              </a:rPr>
              <a:t>Polynomial Regression:</a:t>
            </a:r>
          </a:p>
          <a:p>
            <a:pPr>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What if you had a set of data where its line of best fit is not linear (like the image below). </a:t>
            </a:r>
          </a:p>
          <a:p>
            <a:pPr>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This is when you would want to use </a:t>
            </a:r>
            <a:r>
              <a:rPr lang="en-US" b="1" i="0" dirty="0">
                <a:solidFill>
                  <a:srgbClr val="2D3B45"/>
                </a:solidFill>
                <a:effectLst/>
                <a:highlight>
                  <a:srgbClr val="FFFFFF"/>
                </a:highlight>
                <a:latin typeface="Lato Extended"/>
              </a:rPr>
              <a:t>polynomial regression</a:t>
            </a:r>
            <a:r>
              <a:rPr lang="en-US" b="0" i="0" dirty="0">
                <a:solidFill>
                  <a:srgbClr val="2D3B45"/>
                </a:solidFill>
                <a:effectLst/>
                <a:highlight>
                  <a:srgbClr val="FFFFFF"/>
                </a:highlight>
                <a:latin typeface="Lato Extended"/>
              </a:rPr>
              <a:t>. </a:t>
            </a:r>
          </a:p>
          <a:p>
            <a:pPr>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Using Wikipedia again, it’s defined as a form of regression analysis in which the relationship between the independent variable x and the dependent variable y are modeled as an nth degree polynomial in x. </a:t>
            </a:r>
          </a:p>
          <a:p>
            <a:pPr>
              <a:buClr>
                <a:srgbClr val="005496"/>
              </a:buClr>
              <a:buSzPct val="100000"/>
              <a:buFont typeface="Arial" panose="020B0604020202020204" pitchFamily="34" charset="0"/>
              <a:buChar char="•"/>
            </a:pPr>
            <a:r>
              <a:rPr lang="en-US" b="0" i="0" dirty="0">
                <a:solidFill>
                  <a:srgbClr val="2D3B45"/>
                </a:solidFill>
                <a:effectLst/>
                <a:highlight>
                  <a:srgbClr val="FFFFFF"/>
                </a:highlight>
                <a:latin typeface="Lato Extended"/>
              </a:rPr>
              <a:t>In simpler terms, it fits a non-linear relationship between x and y. </a:t>
            </a:r>
          </a:p>
        </p:txBody>
      </p:sp>
      <p:pic>
        <p:nvPicPr>
          <p:cNvPr id="4" name="Picture 3" descr="A red line with blue dots&#10;&#10;Description automatically generated">
            <a:extLst>
              <a:ext uri="{FF2B5EF4-FFF2-40B4-BE49-F238E27FC236}">
                <a16:creationId xmlns:a16="http://schemas.microsoft.com/office/drawing/2014/main" id="{65E51604-D941-71F1-7A1D-DC95ED710247}"/>
              </a:ext>
            </a:extLst>
          </p:cNvPr>
          <p:cNvPicPr>
            <a:picLocks noChangeAspect="1"/>
          </p:cNvPicPr>
          <p:nvPr/>
        </p:nvPicPr>
        <p:blipFill>
          <a:blip r:embed="rId3"/>
          <a:stretch>
            <a:fillRect/>
          </a:stretch>
        </p:blipFill>
        <p:spPr>
          <a:xfrm>
            <a:off x="6096000" y="1930400"/>
            <a:ext cx="4852611" cy="29972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2752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4" y="1930400"/>
            <a:ext cx="7037111" cy="4444642"/>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b="0" i="0" dirty="0">
                <a:solidFill>
                  <a:srgbClr val="2D3B45"/>
                </a:solidFill>
                <a:effectLst/>
                <a:highlight>
                  <a:srgbClr val="FFFFFF"/>
                </a:highlight>
                <a:latin typeface="Lato Extended"/>
              </a:rPr>
              <a:t>Hello, and welcome to the Bank of the Future™ weekly tour! Here we will show you the exciting models that we and other banks use, such as </a:t>
            </a:r>
            <a:r>
              <a:rPr lang="en-US" b="1" i="0" dirty="0">
                <a:solidFill>
                  <a:srgbClr val="2D3B45"/>
                </a:solidFill>
                <a:effectLst/>
                <a:highlight>
                  <a:srgbClr val="FFFFFF"/>
                </a:highlight>
                <a:latin typeface="Lato Extended"/>
              </a:rPr>
              <a:t>supervised</a:t>
            </a:r>
            <a:r>
              <a:rPr lang="en-US" b="0" i="0" dirty="0">
                <a:solidFill>
                  <a:srgbClr val="2D3B45"/>
                </a:solidFill>
                <a:effectLst/>
                <a:highlight>
                  <a:srgbClr val="FFFFFF"/>
                </a:highlight>
                <a:latin typeface="Lato Extended"/>
              </a:rPr>
              <a:t> and </a:t>
            </a:r>
            <a:r>
              <a:rPr lang="en-US" b="1" i="0" dirty="0">
                <a:solidFill>
                  <a:srgbClr val="2D3B45"/>
                </a:solidFill>
                <a:effectLst/>
                <a:highlight>
                  <a:srgbClr val="FFFFFF"/>
                </a:highlight>
                <a:latin typeface="Lato Extended"/>
              </a:rPr>
              <a:t>unsupervised models</a:t>
            </a:r>
            <a:r>
              <a:rPr lang="en-US" b="0" i="0" dirty="0">
                <a:solidFill>
                  <a:srgbClr val="2D3B45"/>
                </a:solidFill>
                <a:effectLst/>
                <a:highlight>
                  <a:srgbClr val="FFFFFF"/>
                </a:highlight>
                <a:latin typeface="Lato Extended"/>
              </a:rPr>
              <a:t>. </a:t>
            </a:r>
          </a:p>
          <a:p>
            <a:pPr marL="137160" indent="0" algn="l">
              <a:spcAft>
                <a:spcPts val="600"/>
              </a:spcAft>
              <a:buClr>
                <a:srgbClr val="005496"/>
              </a:buClr>
              <a:buSzPct val="107000"/>
              <a:buNone/>
            </a:pPr>
            <a:endParaRPr lang="en-US" b="1" i="0" dirty="0">
              <a:solidFill>
                <a:srgbClr val="2D3B45"/>
              </a:solidFill>
              <a:effectLst/>
              <a:highlight>
                <a:srgbClr val="FFFFFF"/>
              </a:highlight>
              <a:latin typeface="Lato Extended"/>
            </a:endParaRPr>
          </a:p>
          <a:p>
            <a:pPr marL="137160" indent="0" algn="l">
              <a:spcAft>
                <a:spcPts val="600"/>
              </a:spcAft>
              <a:buClr>
                <a:srgbClr val="005496"/>
              </a:buClr>
              <a:buSzPct val="107000"/>
              <a:buNone/>
            </a:pPr>
            <a:r>
              <a:rPr lang="en-US" b="0" i="0" dirty="0">
                <a:solidFill>
                  <a:srgbClr val="2D3B45"/>
                </a:solidFill>
                <a:effectLst/>
                <a:highlight>
                  <a:srgbClr val="FFFFFF"/>
                </a:highlight>
                <a:latin typeface="Lato Extended"/>
              </a:rPr>
              <a:t>Now that you have learned what supervised and unsupervised models are, you are now going to learn how supervised models are used in financial technology. The folder for this activity contains the data set and the MATLAB file you can run.</a:t>
            </a:r>
            <a:endParaRPr lang="en-US" b="1"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2633542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4" y="1930400"/>
            <a:ext cx="8780565" cy="3269397"/>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400" b="1" i="0" dirty="0">
                <a:solidFill>
                  <a:srgbClr val="2D3B45"/>
                </a:solidFill>
                <a:effectLst/>
                <a:highlight>
                  <a:srgbClr val="FFFFFF"/>
                </a:highlight>
                <a:latin typeface="Lato Extended"/>
              </a:rPr>
              <a:t>PART 1:</a:t>
            </a:r>
          </a:p>
          <a:p>
            <a:pPr marL="137160" indent="0">
              <a:buClr>
                <a:srgbClr val="005496"/>
              </a:buClr>
              <a:buSzPct val="100000"/>
              <a:buNone/>
            </a:pPr>
            <a:r>
              <a:rPr lang="en-US" b="0" i="0" dirty="0">
                <a:solidFill>
                  <a:srgbClr val="2D3B45"/>
                </a:solidFill>
                <a:effectLst/>
                <a:highlight>
                  <a:srgbClr val="FFFFFF"/>
                </a:highlight>
                <a:latin typeface="Lato Extended"/>
              </a:rPr>
              <a:t>Here you will learn in </a:t>
            </a:r>
            <a:r>
              <a:rPr lang="en-US" b="0" i="0" dirty="0" err="1">
                <a:solidFill>
                  <a:srgbClr val="2D3B45"/>
                </a:solidFill>
                <a:effectLst/>
                <a:highlight>
                  <a:srgbClr val="FFFFFF"/>
                </a:highlight>
                <a:latin typeface="Lato Extended"/>
              </a:rPr>
              <a:t>Matlab</a:t>
            </a:r>
            <a:r>
              <a:rPr lang="en-US" b="0" i="0" dirty="0">
                <a:solidFill>
                  <a:srgbClr val="2D3B45"/>
                </a:solidFill>
                <a:effectLst/>
                <a:highlight>
                  <a:srgbClr val="FFFFFF"/>
                </a:highlight>
                <a:latin typeface="Lato Extended"/>
              </a:rPr>
              <a:t> how machine learning can be used to detect credit card fraud. You will use a data set you can download from this site: </a:t>
            </a:r>
            <a:r>
              <a:rPr lang="en-US" b="1" i="0" dirty="0">
                <a:solidFill>
                  <a:srgbClr val="FF7823"/>
                </a:solidFill>
                <a:effectLst/>
                <a:highlight>
                  <a:srgbClr val="FFFFFF"/>
                </a:highlight>
                <a:latin typeface="Lato Extended"/>
                <a:hlinkClick r:id="rId3">
                  <a:extLst>
                    <a:ext uri="{A12FA001-AC4F-418D-AE19-62706E023703}">
                      <ahyp:hlinkClr xmlns:ahyp="http://schemas.microsoft.com/office/drawing/2018/hyperlinkcolor" val="tx"/>
                    </a:ext>
                  </a:extLst>
                </a:hlinkClick>
              </a:rPr>
              <a:t>CLICK HERE</a:t>
            </a:r>
            <a:endParaRPr lang="en-US" b="1" i="0" u="sng" dirty="0">
              <a:solidFill>
                <a:srgbClr val="FF7823"/>
              </a:solidFill>
              <a:effectLst/>
              <a:highlight>
                <a:srgbClr val="FFFFFF"/>
              </a:highlight>
              <a:latin typeface="Lato Extended"/>
            </a:endParaRPr>
          </a:p>
          <a:p>
            <a:pPr marL="137160" indent="0" algn="l">
              <a:buClr>
                <a:srgbClr val="005496"/>
              </a:buClr>
              <a:buSzPct val="100000"/>
              <a:buNone/>
            </a:pPr>
            <a:r>
              <a:rPr lang="en-US" b="0" i="0" dirty="0">
                <a:solidFill>
                  <a:srgbClr val="2D3B45"/>
                </a:solidFill>
                <a:effectLst/>
                <a:highlight>
                  <a:srgbClr val="FFFFFF"/>
                </a:highlight>
                <a:latin typeface="Lato Extended"/>
              </a:rPr>
              <a:t>We also have the data shared in the files in Canvas.</a:t>
            </a:r>
          </a:p>
          <a:p>
            <a:pPr marL="137160" indent="0" algn="l">
              <a:buClr>
                <a:srgbClr val="005496"/>
              </a:buClr>
              <a:buSzPct val="100000"/>
              <a:buNone/>
            </a:pPr>
            <a:endParaRPr lang="en-US" b="0" i="0" dirty="0">
              <a:solidFill>
                <a:srgbClr val="2D3B45"/>
              </a:solidFill>
              <a:effectLst/>
              <a:highlight>
                <a:srgbClr val="FFFFFF"/>
              </a:highlight>
              <a:latin typeface="Lato Extended"/>
            </a:endParaRPr>
          </a:p>
          <a:p>
            <a:pPr lvl="1">
              <a:buClr>
                <a:srgbClr val="005496"/>
              </a:buClr>
              <a:buSzPct val="107000"/>
              <a:buFont typeface="+mj-lt"/>
              <a:buAutoNum type="arabicPeriod"/>
            </a:pPr>
            <a:r>
              <a:rPr lang="en-US" sz="2000" b="1" i="0" dirty="0">
                <a:solidFill>
                  <a:srgbClr val="2D3B45"/>
                </a:solidFill>
                <a:effectLst/>
                <a:highlight>
                  <a:srgbClr val="FFFFFF"/>
                </a:highlight>
                <a:latin typeface="Lato Extended"/>
              </a:rPr>
              <a:t>Look at the data set, what do the columns represent? What data is in these columns?</a:t>
            </a:r>
            <a:endParaRPr lang="en-US" sz="2000" b="0"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1741372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4" y="1930400"/>
            <a:ext cx="8780565" cy="4444642"/>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400" b="1" i="0" dirty="0">
                <a:solidFill>
                  <a:srgbClr val="2D3B45"/>
                </a:solidFill>
                <a:effectLst/>
                <a:highlight>
                  <a:srgbClr val="FFFFFF"/>
                </a:highlight>
                <a:latin typeface="Lato Extended"/>
              </a:rPr>
              <a:t>PART 1:</a:t>
            </a:r>
          </a:p>
          <a:p>
            <a:pPr marL="137160" indent="0">
              <a:buClr>
                <a:srgbClr val="005496"/>
              </a:buClr>
              <a:buSzPct val="100000"/>
              <a:buNone/>
            </a:pPr>
            <a:r>
              <a:rPr lang="en-US" b="0" i="0" dirty="0">
                <a:solidFill>
                  <a:srgbClr val="2D3B45"/>
                </a:solidFill>
                <a:effectLst/>
                <a:highlight>
                  <a:srgbClr val="FFFFFF"/>
                </a:highlight>
                <a:latin typeface="Lato Extended"/>
              </a:rPr>
              <a:t>They say the data has been PCA Transformed.</a:t>
            </a:r>
          </a:p>
          <a:p>
            <a:pPr marL="137160" indent="0">
              <a:buClr>
                <a:srgbClr val="005496"/>
              </a:buClr>
              <a:buSzPct val="100000"/>
              <a:buNone/>
            </a:pPr>
            <a:r>
              <a:rPr lang="en-US" b="0" i="0" dirty="0">
                <a:solidFill>
                  <a:srgbClr val="2D3B45"/>
                </a:solidFill>
                <a:effectLst/>
                <a:highlight>
                  <a:srgbClr val="FFFFFF"/>
                </a:highlight>
                <a:latin typeface="Lato Extended"/>
              </a:rPr>
              <a:t>Principal component analysis (PCA) is a dimensionality reduction and machine learning method used to simplify a large data set into a smaller set while still maintaining significant patterns and trends. </a:t>
            </a:r>
          </a:p>
          <a:p>
            <a:pPr marL="137160" indent="0">
              <a:buClr>
                <a:srgbClr val="005496"/>
              </a:buClr>
              <a:buSzPct val="100000"/>
              <a:buNone/>
            </a:pPr>
            <a:r>
              <a:rPr lang="en-US" b="0" i="0" dirty="0">
                <a:solidFill>
                  <a:srgbClr val="2D3B45"/>
                </a:solidFill>
                <a:effectLst/>
                <a:highlight>
                  <a:srgbClr val="FFFFFF"/>
                </a:highlight>
                <a:latin typeface="Lato Extended"/>
              </a:rPr>
              <a:t>Basically, they fold lots of data columns into one larger column to try and reduce all the variables you are working with.</a:t>
            </a:r>
          </a:p>
          <a:p>
            <a:pPr marL="137160" indent="0">
              <a:buClr>
                <a:srgbClr val="005496"/>
              </a:buClr>
              <a:buSzPct val="100000"/>
              <a:buNone/>
            </a:pPr>
            <a:endParaRPr lang="en-US" b="0" i="0" dirty="0">
              <a:solidFill>
                <a:srgbClr val="2D3B45"/>
              </a:solidFill>
              <a:effectLst/>
              <a:highlight>
                <a:srgbClr val="FFFFFF"/>
              </a:highlight>
              <a:latin typeface="Lato Extended"/>
            </a:endParaRPr>
          </a:p>
          <a:p>
            <a:pPr lvl="1">
              <a:buClr>
                <a:srgbClr val="005496"/>
              </a:buClr>
              <a:buSzPct val="107000"/>
              <a:buFont typeface="+mj-lt"/>
              <a:buAutoNum type="arabicPeriod" startAt="2"/>
            </a:pPr>
            <a:r>
              <a:rPr lang="en-US" sz="2000" b="1" i="0" dirty="0">
                <a:solidFill>
                  <a:srgbClr val="2D3B45"/>
                </a:solidFill>
                <a:effectLst/>
                <a:highlight>
                  <a:srgbClr val="FFFFFF"/>
                </a:highlight>
                <a:latin typeface="Lato Extended"/>
              </a:rPr>
              <a:t>Where does the data come from? How old is the data?</a:t>
            </a:r>
            <a:endParaRPr lang="en-US" sz="2000" b="0" i="0" dirty="0">
              <a:solidFill>
                <a:srgbClr val="2D3B45"/>
              </a:solidFill>
              <a:effectLst/>
              <a:highlight>
                <a:srgbClr val="FFFFFF"/>
              </a:highlight>
              <a:latin typeface="Lato Extended"/>
            </a:endParaRPr>
          </a:p>
          <a:p>
            <a:pPr marL="137160" indent="0" algn="l">
              <a:spcAft>
                <a:spcPts val="600"/>
              </a:spcAft>
              <a:buClr>
                <a:srgbClr val="005496"/>
              </a:buClr>
              <a:buSzPct val="107000"/>
              <a:buNone/>
            </a:pPr>
            <a:endParaRPr lang="en-US"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3493526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930400"/>
            <a:ext cx="4235859" cy="3228454"/>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400" b="1" i="0" dirty="0">
                <a:solidFill>
                  <a:srgbClr val="2D3B45"/>
                </a:solidFill>
                <a:effectLst/>
                <a:highlight>
                  <a:srgbClr val="FFFFFF"/>
                </a:highlight>
                <a:latin typeface="Lato Extended"/>
              </a:rPr>
              <a:t>PART 2:</a:t>
            </a:r>
          </a:p>
          <a:p>
            <a:pPr marL="137160" indent="0">
              <a:buClr>
                <a:srgbClr val="005496"/>
              </a:buClr>
              <a:buSzPct val="100000"/>
              <a:buNone/>
            </a:pPr>
            <a:r>
              <a:rPr lang="en-US" b="1" i="0" dirty="0">
                <a:solidFill>
                  <a:srgbClr val="FF7823"/>
                </a:solidFill>
                <a:effectLst/>
                <a:highlight>
                  <a:srgbClr val="FFFFFF"/>
                </a:highlight>
                <a:latin typeface="Lato Extended"/>
              </a:rPr>
              <a:t>Watch this video on how MATLAB is used for a model.  </a:t>
            </a:r>
          </a:p>
          <a:p>
            <a:pPr marL="137160" indent="0">
              <a:buClr>
                <a:srgbClr val="005496"/>
              </a:buClr>
              <a:buSzPct val="100000"/>
              <a:buNone/>
            </a:pPr>
            <a:r>
              <a:rPr lang="en-US" b="0" i="0" dirty="0">
                <a:solidFill>
                  <a:srgbClr val="2D3B45"/>
                </a:solidFill>
                <a:effectLst/>
                <a:highlight>
                  <a:srgbClr val="FFFFFF"/>
                </a:highlight>
                <a:latin typeface="Lato Extended"/>
              </a:rPr>
              <a:t>We are going to draw out the steps of what they are doing in the video and not actually going to program, but you can if you want to. </a:t>
            </a:r>
          </a:p>
        </p:txBody>
      </p:sp>
      <p:pic>
        <p:nvPicPr>
          <p:cNvPr id="2" name="Online Media 1" descr="Machine Learning for Risk Management: Fraud Detection Using Machine Learning">
            <a:hlinkClick r:id="" action="ppaction://media"/>
            <a:extLst>
              <a:ext uri="{FF2B5EF4-FFF2-40B4-BE49-F238E27FC236}">
                <a16:creationId xmlns:a16="http://schemas.microsoft.com/office/drawing/2014/main" id="{961BB2D9-84F6-9DB8-0013-67D8BB59B790}"/>
              </a:ext>
            </a:extLst>
          </p:cNvPr>
          <p:cNvPicPr>
            <a:picLocks noRot="1" noChangeAspect="1"/>
          </p:cNvPicPr>
          <p:nvPr>
            <a:videoFile r:link="rId1"/>
          </p:nvPr>
        </p:nvPicPr>
        <p:blipFill>
          <a:blip r:embed="rId4"/>
          <a:stretch>
            <a:fillRect/>
          </a:stretch>
        </p:blipFill>
        <p:spPr>
          <a:xfrm>
            <a:off x="6096000" y="2299340"/>
            <a:ext cx="3998795" cy="22593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5048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930400"/>
            <a:ext cx="4235859" cy="2316613"/>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400" b="1" i="0" dirty="0">
                <a:solidFill>
                  <a:srgbClr val="2D3B45"/>
                </a:solidFill>
                <a:effectLst/>
                <a:highlight>
                  <a:srgbClr val="FFFFFF"/>
                </a:highlight>
                <a:latin typeface="Lato Extended"/>
              </a:rPr>
              <a:t>PART 2:</a:t>
            </a:r>
          </a:p>
          <a:p>
            <a:pPr marL="137160" indent="0">
              <a:spcAft>
                <a:spcPts val="600"/>
              </a:spcAft>
              <a:buClr>
                <a:srgbClr val="005496"/>
              </a:buClr>
              <a:buSzPct val="107000"/>
              <a:buNone/>
            </a:pPr>
            <a:r>
              <a:rPr lang="en-US" b="0" i="0" dirty="0">
                <a:solidFill>
                  <a:srgbClr val="2D3B45"/>
                </a:solidFill>
                <a:effectLst/>
                <a:highlight>
                  <a:srgbClr val="FFFFFF"/>
                </a:highlight>
                <a:latin typeface="Lato Extended"/>
              </a:rPr>
              <a:t>Use the template seen on the right to log in the steps they went through to analyze the data. </a:t>
            </a:r>
          </a:p>
          <a:p>
            <a:pPr marL="137160" indent="0">
              <a:spcAft>
                <a:spcPts val="600"/>
              </a:spcAft>
              <a:buClr>
                <a:srgbClr val="005496"/>
              </a:buClr>
              <a:buSzPct val="107000"/>
              <a:buNone/>
            </a:pPr>
            <a:r>
              <a:rPr lang="en-US" b="0" i="0" dirty="0">
                <a:solidFill>
                  <a:srgbClr val="2D3B45"/>
                </a:solidFill>
                <a:effectLst/>
                <a:highlight>
                  <a:srgbClr val="FFFFFF"/>
                </a:highlight>
                <a:latin typeface="Lato Extended"/>
              </a:rPr>
              <a:t>Some examples are filled in for you</a:t>
            </a:r>
            <a:endParaRPr lang="en-US" i="0" dirty="0">
              <a:solidFill>
                <a:srgbClr val="2D3B45"/>
              </a:solidFill>
              <a:effectLst/>
              <a:highlight>
                <a:srgbClr val="FFFFFF"/>
              </a:highlight>
              <a:latin typeface="Lato Extended"/>
            </a:endParaRPr>
          </a:p>
          <a:p>
            <a:pPr marL="137160" indent="0" algn="l">
              <a:spcAft>
                <a:spcPts val="600"/>
              </a:spcAft>
              <a:buClr>
                <a:srgbClr val="005496"/>
              </a:buClr>
              <a:buSzPct val="107000"/>
              <a:buNone/>
            </a:pPr>
            <a:endParaRPr lang="en-US" sz="2400" b="1" i="0" dirty="0">
              <a:solidFill>
                <a:srgbClr val="2D3B45"/>
              </a:solidFill>
              <a:effectLst/>
              <a:highlight>
                <a:srgbClr val="FFFFFF"/>
              </a:highlight>
              <a:latin typeface="Lato Extended"/>
            </a:endParaRPr>
          </a:p>
        </p:txBody>
      </p:sp>
      <p:pic>
        <p:nvPicPr>
          <p:cNvPr id="6" name="Picture 5" descr="A white sheet with black text&#10;&#10;Description automatically generated">
            <a:extLst>
              <a:ext uri="{FF2B5EF4-FFF2-40B4-BE49-F238E27FC236}">
                <a16:creationId xmlns:a16="http://schemas.microsoft.com/office/drawing/2014/main" id="{36EEA5A7-E75F-230F-129C-9759D62A9101}"/>
              </a:ext>
            </a:extLst>
          </p:cNvPr>
          <p:cNvPicPr>
            <a:picLocks noChangeAspect="1"/>
          </p:cNvPicPr>
          <p:nvPr/>
        </p:nvPicPr>
        <p:blipFill>
          <a:blip r:embed="rId3"/>
          <a:stretch>
            <a:fillRect/>
          </a:stretch>
        </p:blipFill>
        <p:spPr>
          <a:xfrm>
            <a:off x="5342943" y="1542115"/>
            <a:ext cx="3931059" cy="48394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9495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930400"/>
            <a:ext cx="8234653" cy="3992728"/>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400" b="1" i="0" dirty="0">
                <a:solidFill>
                  <a:srgbClr val="2D3B45"/>
                </a:solidFill>
                <a:effectLst/>
                <a:highlight>
                  <a:srgbClr val="FFFFFF"/>
                </a:highlight>
                <a:latin typeface="Lato Extended"/>
              </a:rPr>
              <a:t>PART 3: </a:t>
            </a:r>
            <a:r>
              <a:rPr lang="en-US" sz="2400" b="0" i="0" dirty="0">
                <a:solidFill>
                  <a:srgbClr val="2D3B45"/>
                </a:solidFill>
                <a:effectLst/>
                <a:highlight>
                  <a:srgbClr val="FFFFFF"/>
                </a:highlight>
                <a:latin typeface="Lato Extended"/>
              </a:rPr>
              <a:t>What are classification trees?</a:t>
            </a:r>
          </a:p>
          <a:p>
            <a:pPr marL="137160" indent="0" algn="l">
              <a:buNone/>
            </a:pPr>
            <a:r>
              <a:rPr lang="en-US" b="0" i="0" dirty="0">
                <a:solidFill>
                  <a:srgbClr val="2D3B45"/>
                </a:solidFill>
                <a:effectLst/>
                <a:highlight>
                  <a:srgbClr val="FFFFFF"/>
                </a:highlight>
                <a:latin typeface="Lato Extended"/>
              </a:rPr>
              <a:t>Imagine you're a detective trying to figure out if a credit card transaction is legitimate or fraudulent. You can ask yourself a series of </a:t>
            </a:r>
            <a:r>
              <a:rPr lang="en-US" b="1" i="0" dirty="0">
                <a:solidFill>
                  <a:srgbClr val="2D3B45"/>
                </a:solidFill>
                <a:effectLst/>
                <a:highlight>
                  <a:srgbClr val="FFFFFF"/>
                </a:highlight>
                <a:latin typeface="Lato Extended"/>
              </a:rPr>
              <a:t>yes-or-no questions</a:t>
            </a:r>
            <a:r>
              <a:rPr lang="en-US" b="0" i="0" dirty="0">
                <a:solidFill>
                  <a:srgbClr val="2D3B45"/>
                </a:solidFill>
                <a:effectLst/>
                <a:highlight>
                  <a:srgbClr val="FFFFFF"/>
                </a:highlight>
                <a:latin typeface="Lato Extended"/>
              </a:rPr>
              <a:t> about the transaction, and based on the answers, you'll decide whether it's likely to be fraud or not.</a:t>
            </a:r>
          </a:p>
          <a:p>
            <a:pPr marL="137160" indent="0" algn="l">
              <a:buNone/>
            </a:pPr>
            <a:r>
              <a:rPr lang="en-US" b="0" i="0" dirty="0">
                <a:solidFill>
                  <a:srgbClr val="2D3B45"/>
                </a:solidFill>
                <a:effectLst/>
                <a:highlight>
                  <a:srgbClr val="FFFFFF"/>
                </a:highlight>
                <a:latin typeface="Lato Extended"/>
              </a:rPr>
              <a:t>This series of questions forms a "</a:t>
            </a:r>
            <a:r>
              <a:rPr lang="en-US" b="1" i="0" dirty="0">
                <a:solidFill>
                  <a:srgbClr val="FF7823"/>
                </a:solidFill>
                <a:effectLst/>
                <a:highlight>
                  <a:srgbClr val="FFFFFF"/>
                </a:highlight>
                <a:latin typeface="Lato Extended"/>
              </a:rPr>
              <a:t>decision tree</a:t>
            </a:r>
            <a:r>
              <a:rPr lang="en-US" b="0" i="0" dirty="0">
                <a:solidFill>
                  <a:srgbClr val="2D3B45"/>
                </a:solidFill>
                <a:effectLst/>
                <a:highlight>
                  <a:srgbClr val="FFFFFF"/>
                </a:highlight>
                <a:latin typeface="Lato Extended"/>
              </a:rPr>
              <a:t>." At each step, you ask a question, and the answer leads you to either ask another question or make a final decision.</a:t>
            </a:r>
          </a:p>
          <a:p>
            <a:pPr marL="137160" indent="0" algn="l">
              <a:spcAft>
                <a:spcPts val="600"/>
              </a:spcAft>
              <a:buClr>
                <a:srgbClr val="005496"/>
              </a:buClr>
              <a:buSzPct val="107000"/>
              <a:buNone/>
            </a:pPr>
            <a:endParaRPr lang="en-US" sz="2400" b="1" i="0" dirty="0">
              <a:solidFill>
                <a:srgbClr val="2D3B45"/>
              </a:solidFill>
              <a:effectLst/>
              <a:highlight>
                <a:srgbClr val="FFFFFF"/>
              </a:highlight>
              <a:latin typeface="Lato Extended"/>
            </a:endParaRPr>
          </a:p>
          <a:p>
            <a:pPr marL="137160" indent="0" algn="l">
              <a:spcAft>
                <a:spcPts val="600"/>
              </a:spcAft>
              <a:buClr>
                <a:srgbClr val="005496"/>
              </a:buClr>
              <a:buSzPct val="107000"/>
              <a:buNone/>
            </a:pPr>
            <a:endParaRPr lang="en-US" sz="2400" b="1"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1293385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930400"/>
            <a:ext cx="8234653" cy="3992728"/>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400" b="1" i="0" dirty="0">
                <a:solidFill>
                  <a:srgbClr val="2D3B45"/>
                </a:solidFill>
                <a:effectLst/>
                <a:highlight>
                  <a:srgbClr val="FFFFFF"/>
                </a:highlight>
                <a:latin typeface="Lato Extended"/>
              </a:rPr>
              <a:t>PART 3: </a:t>
            </a:r>
            <a:r>
              <a:rPr lang="en-US" sz="2400" b="0" i="0" dirty="0">
                <a:solidFill>
                  <a:srgbClr val="2D3B45"/>
                </a:solidFill>
                <a:effectLst/>
                <a:highlight>
                  <a:srgbClr val="FFFFFF"/>
                </a:highlight>
                <a:latin typeface="Lato Extended"/>
              </a:rPr>
              <a:t>What are classification trees?</a:t>
            </a:r>
          </a:p>
          <a:p>
            <a:pPr marL="137160" indent="0" algn="l">
              <a:buNone/>
            </a:pPr>
            <a:r>
              <a:rPr lang="en-US" b="0" i="0" dirty="0">
                <a:solidFill>
                  <a:srgbClr val="2D3B45"/>
                </a:solidFill>
                <a:effectLst/>
                <a:highlight>
                  <a:srgbClr val="FFFFFF"/>
                </a:highlight>
                <a:latin typeface="Lato Extended"/>
              </a:rPr>
              <a:t>For example, let's say the first question you ask is: "Is the purchase amount more than $1,000?" If the answer is "yes," that could be a red flag for fraud, so you move to the next question. If the answer is "no," it's less likely to be fraud, but you still need to check other factors.</a:t>
            </a:r>
          </a:p>
          <a:p>
            <a:pPr marL="137160" indent="0" algn="l">
              <a:buNone/>
            </a:pPr>
            <a:r>
              <a:rPr lang="en-US" b="0" i="0" dirty="0">
                <a:solidFill>
                  <a:srgbClr val="2D3B45"/>
                </a:solidFill>
                <a:effectLst/>
                <a:highlight>
                  <a:srgbClr val="FFFFFF"/>
                </a:highlight>
                <a:latin typeface="Lato Extended"/>
              </a:rPr>
              <a:t>The next question could be: "Is the purchase from a different country than the cardholder's home address?" If yes, that's another potential sign of fraud, so you continue down that branch of the tree. If no, you move to a different question.</a:t>
            </a:r>
          </a:p>
          <a:p>
            <a:pPr marL="137160" indent="0" algn="l">
              <a:spcAft>
                <a:spcPts val="600"/>
              </a:spcAft>
              <a:buClr>
                <a:srgbClr val="005496"/>
              </a:buClr>
              <a:buSzPct val="107000"/>
              <a:buNone/>
            </a:pPr>
            <a:endParaRPr lang="en-US" sz="2400" b="1" i="0" dirty="0">
              <a:solidFill>
                <a:srgbClr val="2D3B45"/>
              </a:solidFill>
              <a:effectLst/>
              <a:highlight>
                <a:srgbClr val="FFFFFF"/>
              </a:highlight>
              <a:latin typeface="Lato Extended"/>
            </a:endParaRPr>
          </a:p>
          <a:p>
            <a:pPr marL="137160" indent="0" algn="l">
              <a:spcAft>
                <a:spcPts val="600"/>
              </a:spcAft>
              <a:buClr>
                <a:srgbClr val="005496"/>
              </a:buClr>
              <a:buSzPct val="107000"/>
              <a:buNone/>
            </a:pPr>
            <a:endParaRPr lang="en-US" sz="2400" b="1"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4142411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930400"/>
            <a:ext cx="8234653" cy="3992728"/>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400" b="1" i="0" dirty="0">
                <a:solidFill>
                  <a:srgbClr val="2D3B45"/>
                </a:solidFill>
                <a:effectLst/>
                <a:highlight>
                  <a:srgbClr val="FFFFFF"/>
                </a:highlight>
                <a:latin typeface="Lato Extended"/>
              </a:rPr>
              <a:t>PART 3: </a:t>
            </a:r>
            <a:r>
              <a:rPr lang="en-US" sz="2400" b="0" i="0" dirty="0">
                <a:solidFill>
                  <a:srgbClr val="2D3B45"/>
                </a:solidFill>
                <a:effectLst/>
                <a:highlight>
                  <a:srgbClr val="FFFFFF"/>
                </a:highlight>
                <a:latin typeface="Lato Extended"/>
              </a:rPr>
              <a:t>What are classification trees?</a:t>
            </a:r>
          </a:p>
          <a:p>
            <a:pPr marL="137160" indent="0" algn="l">
              <a:buClr>
                <a:srgbClr val="005496"/>
              </a:buClr>
              <a:buSzPct val="100000"/>
              <a:buNone/>
            </a:pPr>
            <a:r>
              <a:rPr lang="en-US" b="0" i="0" dirty="0">
                <a:solidFill>
                  <a:srgbClr val="2D3B45"/>
                </a:solidFill>
                <a:effectLst/>
                <a:highlight>
                  <a:srgbClr val="FFFFFF"/>
                </a:highlight>
                <a:latin typeface="Lato Extended"/>
              </a:rPr>
              <a:t>You keep asking questions like this, such as "Is the purchase for an unusual type of item for this cardholder?" or "Has the credit card been reported lost or stolen?" Each answer leads you down a different path until you reach a final decision: either "Likely Fraud" or "Likely Legitimate."</a:t>
            </a:r>
          </a:p>
          <a:p>
            <a:pPr marL="137160" indent="0" algn="l">
              <a:buClr>
                <a:srgbClr val="005496"/>
              </a:buClr>
              <a:buSzPct val="100000"/>
              <a:buNone/>
            </a:pPr>
            <a:r>
              <a:rPr lang="en-US" b="0" i="0" dirty="0">
                <a:solidFill>
                  <a:srgbClr val="2D3B45"/>
                </a:solidFill>
                <a:effectLst/>
                <a:highlight>
                  <a:srgbClr val="FFFFFF"/>
                </a:highlight>
                <a:latin typeface="Lato Extended"/>
              </a:rPr>
              <a:t>The decision tree helps you </a:t>
            </a:r>
            <a:r>
              <a:rPr lang="en-US" b="1" dirty="0">
                <a:solidFill>
                  <a:srgbClr val="2D3B45"/>
                </a:solidFill>
                <a:effectLst/>
                <a:highlight>
                  <a:srgbClr val="FFFFFF"/>
                </a:highlight>
                <a:latin typeface="Lato Extended"/>
              </a:rPr>
              <a:t>organize</a:t>
            </a:r>
            <a:r>
              <a:rPr lang="en-US" b="0" i="0" dirty="0">
                <a:solidFill>
                  <a:srgbClr val="2D3B45"/>
                </a:solidFill>
                <a:effectLst/>
                <a:highlight>
                  <a:srgbClr val="FFFFFF"/>
                </a:highlight>
                <a:latin typeface="Lato Extended"/>
              </a:rPr>
              <a:t> and </a:t>
            </a:r>
            <a:r>
              <a:rPr lang="en-US" b="1" i="0" dirty="0">
                <a:solidFill>
                  <a:srgbClr val="2D3B45"/>
                </a:solidFill>
                <a:effectLst/>
                <a:highlight>
                  <a:srgbClr val="FFFFFF"/>
                </a:highlight>
                <a:latin typeface="Lato Extended"/>
              </a:rPr>
              <a:t>prioritize</a:t>
            </a:r>
            <a:r>
              <a:rPr lang="en-US" b="0" i="0" dirty="0">
                <a:solidFill>
                  <a:srgbClr val="2D3B45"/>
                </a:solidFill>
                <a:effectLst/>
                <a:highlight>
                  <a:srgbClr val="FFFFFF"/>
                </a:highlight>
                <a:latin typeface="Lato Extended"/>
              </a:rPr>
              <a:t> the questions in a logical way, so you don't waste time asking unnecessary questions if earlier answers already point strongly toward fraud or a legitimate purchase.</a:t>
            </a:r>
          </a:p>
          <a:p>
            <a:pPr marL="137160" indent="0" algn="l">
              <a:buClr>
                <a:srgbClr val="005496"/>
              </a:buClr>
              <a:buSzPct val="100000"/>
              <a:buNone/>
            </a:pPr>
            <a:r>
              <a:rPr lang="en-US" b="0" i="0" dirty="0">
                <a:solidFill>
                  <a:srgbClr val="2D3B45"/>
                </a:solidFill>
                <a:effectLst/>
                <a:highlight>
                  <a:srgbClr val="FFFFFF"/>
                </a:highlight>
                <a:latin typeface="Lato Extended"/>
              </a:rPr>
              <a:t>Companies that issue credit cards can use decision trees like this, with many different questions and branches, to automatically flag suspicious transactions for further review by human analysts.</a:t>
            </a:r>
          </a:p>
          <a:p>
            <a:pPr marL="137160" indent="0" algn="l">
              <a:spcAft>
                <a:spcPts val="600"/>
              </a:spcAft>
              <a:buClr>
                <a:srgbClr val="005496"/>
              </a:buClr>
              <a:buSzPct val="107000"/>
              <a:buNone/>
            </a:pPr>
            <a:endParaRPr lang="en-US" sz="2400" b="1" i="0" dirty="0">
              <a:solidFill>
                <a:srgbClr val="2D3B45"/>
              </a:solidFill>
              <a:effectLst/>
              <a:highlight>
                <a:srgbClr val="FFFFFF"/>
              </a:highlight>
              <a:latin typeface="Lato Extended"/>
            </a:endParaRPr>
          </a:p>
          <a:p>
            <a:pPr marL="137160" indent="0" algn="l">
              <a:spcAft>
                <a:spcPts val="600"/>
              </a:spcAft>
              <a:buClr>
                <a:srgbClr val="005496"/>
              </a:buClr>
              <a:buSzPct val="107000"/>
              <a:buNone/>
            </a:pPr>
            <a:endParaRPr lang="en-US" sz="2400" b="1"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39405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200"/>
              <a:buFont typeface="Trebuchet MS"/>
              <a:buNone/>
            </a:pPr>
            <a:r>
              <a:rPr lang="en-US" b="1" dirty="0">
                <a:solidFill>
                  <a:srgbClr val="005496"/>
                </a:solidFill>
              </a:rPr>
              <a:t>Background – Supervised Learning</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7135407" cy="3477875"/>
          </a:xfrm>
          <a:prstGeom prst="rect">
            <a:avLst/>
          </a:prstGeom>
          <a:noFill/>
        </p:spPr>
        <p:txBody>
          <a:bodyPr wrap="square">
            <a:spAutoFit/>
          </a:bodyPr>
          <a:lstStyle/>
          <a:p>
            <a:pPr algn="l">
              <a:spcBef>
                <a:spcPts val="600"/>
              </a:spcBef>
              <a:spcAft>
                <a:spcPts val="600"/>
              </a:spcAft>
            </a:pPr>
            <a:r>
              <a:rPr lang="en-US" sz="2000" b="1" dirty="0">
                <a:solidFill>
                  <a:srgbClr val="FF7823"/>
                </a:solidFill>
                <a:latin typeface="Trebuchet MS" panose="020B0703020202090204" pitchFamily="34" charset="0"/>
              </a:rPr>
              <a:t>Supervised learning </a:t>
            </a:r>
            <a:r>
              <a:rPr lang="en-US" sz="1800" dirty="0">
                <a:solidFill>
                  <a:srgbClr val="005496"/>
                </a:solidFill>
                <a:latin typeface="Trebuchet MS" panose="020B0703020202090204" pitchFamily="34" charset="0"/>
              </a:rPr>
              <a:t>is a machine learning approach that’s defined by its use of labeled datasets. </a:t>
            </a:r>
          </a:p>
          <a:p>
            <a:pPr algn="l">
              <a:spcBef>
                <a:spcPts val="600"/>
              </a:spcBef>
              <a:spcAft>
                <a:spcPts val="600"/>
              </a:spcAft>
            </a:pPr>
            <a:r>
              <a:rPr lang="en-US" sz="1800" dirty="0">
                <a:solidFill>
                  <a:srgbClr val="005496"/>
                </a:solidFill>
                <a:latin typeface="Trebuchet MS" panose="020B0703020202090204" pitchFamily="34" charset="0"/>
              </a:rPr>
              <a:t>These datasets are designed to train or “</a:t>
            </a:r>
            <a:r>
              <a:rPr lang="en-US" sz="1800" b="1" dirty="0">
                <a:solidFill>
                  <a:srgbClr val="005496"/>
                </a:solidFill>
                <a:latin typeface="Trebuchet MS" panose="020B0703020202090204" pitchFamily="34" charset="0"/>
              </a:rPr>
              <a:t>supervise</a:t>
            </a:r>
            <a:r>
              <a:rPr lang="en-US" sz="1800" dirty="0">
                <a:solidFill>
                  <a:srgbClr val="005496"/>
                </a:solidFill>
                <a:latin typeface="Trebuchet MS" panose="020B0703020202090204" pitchFamily="34" charset="0"/>
              </a:rPr>
              <a:t>” algorithms into classifying data or predicting outcomes accurately.</a:t>
            </a:r>
          </a:p>
          <a:p>
            <a:pPr algn="l">
              <a:spcBef>
                <a:spcPts val="600"/>
              </a:spcBef>
              <a:spcAft>
                <a:spcPts val="600"/>
              </a:spcAft>
            </a:pPr>
            <a:r>
              <a:rPr lang="en-US" sz="1800" dirty="0">
                <a:solidFill>
                  <a:srgbClr val="005496"/>
                </a:solidFill>
                <a:latin typeface="Trebuchet MS" panose="020B0703020202090204" pitchFamily="34" charset="0"/>
              </a:rPr>
              <a:t>Using labeled inputs and outputs, the model can measure its accuracy and learn over time.</a:t>
            </a:r>
          </a:p>
          <a:p>
            <a:pPr algn="l">
              <a:spcBef>
                <a:spcPts val="600"/>
              </a:spcBef>
              <a:spcAft>
                <a:spcPts val="600"/>
              </a:spcAft>
            </a:pPr>
            <a:r>
              <a:rPr lang="en-US" sz="1800" dirty="0">
                <a:solidFill>
                  <a:srgbClr val="005496"/>
                </a:solidFill>
                <a:latin typeface="Trebuchet MS" panose="020B0703020202090204" pitchFamily="34" charset="0"/>
              </a:rPr>
              <a:t>Supervised learning can be separated into two types of problems when data mining: </a:t>
            </a:r>
            <a:r>
              <a:rPr lang="en-US" sz="1800" b="1" dirty="0">
                <a:solidFill>
                  <a:srgbClr val="FF7823"/>
                </a:solidFill>
                <a:latin typeface="Trebuchet MS" panose="020B0703020202090204" pitchFamily="34" charset="0"/>
              </a:rPr>
              <a:t>regression</a:t>
            </a:r>
            <a:r>
              <a:rPr lang="en-US" sz="1800" dirty="0">
                <a:solidFill>
                  <a:srgbClr val="005496"/>
                </a:solidFill>
                <a:latin typeface="Trebuchet MS" panose="020B0703020202090204" pitchFamily="34" charset="0"/>
              </a:rPr>
              <a:t> and </a:t>
            </a:r>
            <a:r>
              <a:rPr lang="en-US" sz="1800" b="1" dirty="0">
                <a:solidFill>
                  <a:srgbClr val="FF7823"/>
                </a:solidFill>
                <a:latin typeface="Trebuchet MS" panose="020B0703020202090204" pitchFamily="34" charset="0"/>
              </a:rPr>
              <a:t>classification</a:t>
            </a:r>
            <a:endParaRPr lang="en-US" sz="1800" dirty="0">
              <a:solidFill>
                <a:srgbClr val="005496"/>
              </a:solidFill>
              <a:latin typeface="Trebuchet MS" panose="020B0703020202090204" pitchFamily="34" charset="0"/>
            </a:endParaRPr>
          </a:p>
          <a:p>
            <a:pPr>
              <a:spcBef>
                <a:spcPts val="600"/>
              </a:spcBef>
              <a:spcAft>
                <a:spcPts val="600"/>
              </a:spcAft>
            </a:pPr>
            <a:br>
              <a:rPr lang="en-US" sz="1800" dirty="0">
                <a:solidFill>
                  <a:srgbClr val="005496"/>
                </a:solidFill>
                <a:latin typeface="Trebuchet MS" panose="020B0703020202090204" pitchFamily="34" charset="0"/>
              </a:rPr>
            </a:br>
            <a:endParaRPr lang="en-US" sz="1800" dirty="0">
              <a:solidFill>
                <a:srgbClr val="005496"/>
              </a:solidFill>
              <a:latin typeface="Trebuchet MS" panose="020B0703020202090204" pitchFamily="34" charset="0"/>
            </a:endParaRPr>
          </a:p>
        </p:txBody>
      </p:sp>
    </p:spTree>
    <p:extLst>
      <p:ext uri="{BB962C8B-B14F-4D97-AF65-F5344CB8AC3E}">
        <p14:creationId xmlns:p14="http://schemas.microsoft.com/office/powerpoint/2010/main" val="548339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6" y="1930400"/>
            <a:ext cx="4727178" cy="3992728"/>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400" b="1" i="0" dirty="0">
                <a:solidFill>
                  <a:srgbClr val="2D3B45"/>
                </a:solidFill>
                <a:effectLst/>
                <a:highlight>
                  <a:srgbClr val="FFFFFF"/>
                </a:highlight>
                <a:latin typeface="Lato Extended"/>
              </a:rPr>
              <a:t>PART 3: </a:t>
            </a:r>
            <a:r>
              <a:rPr lang="en-US" sz="2400" b="0" i="0" dirty="0">
                <a:solidFill>
                  <a:srgbClr val="2D3B45"/>
                </a:solidFill>
                <a:effectLst/>
                <a:highlight>
                  <a:srgbClr val="FFFFFF"/>
                </a:highlight>
                <a:latin typeface="Lato Extended"/>
              </a:rPr>
              <a:t>What are classification trees?</a:t>
            </a:r>
          </a:p>
          <a:p>
            <a:pPr marL="137160" indent="0" algn="l">
              <a:buNone/>
            </a:pPr>
            <a:r>
              <a:rPr lang="en-US" b="1" i="0" dirty="0">
                <a:solidFill>
                  <a:srgbClr val="FF7823"/>
                </a:solidFill>
                <a:effectLst/>
                <a:highlight>
                  <a:srgbClr val="FFFFFF"/>
                </a:highlight>
                <a:latin typeface="Lato Extended"/>
              </a:rPr>
              <a:t>Watch this video from MATLAB on how Classification Trees work</a:t>
            </a:r>
          </a:p>
          <a:p>
            <a:pPr algn="l"/>
            <a:endParaRPr lang="en-US" sz="2400" b="1" i="0" dirty="0">
              <a:solidFill>
                <a:srgbClr val="2D3B45"/>
              </a:solidFill>
              <a:effectLst/>
              <a:highlight>
                <a:srgbClr val="FFFFFF"/>
              </a:highlight>
              <a:latin typeface="Lato Extended"/>
            </a:endParaRPr>
          </a:p>
          <a:p>
            <a:pPr marL="137160" indent="0" algn="l">
              <a:spcAft>
                <a:spcPts val="600"/>
              </a:spcAft>
              <a:buClr>
                <a:srgbClr val="005496"/>
              </a:buClr>
              <a:buSzPct val="107000"/>
              <a:buNone/>
            </a:pPr>
            <a:endParaRPr lang="en-US" sz="2400" b="1" i="0" dirty="0">
              <a:solidFill>
                <a:srgbClr val="2D3B45"/>
              </a:solidFill>
              <a:effectLst/>
              <a:highlight>
                <a:srgbClr val="FFFFFF"/>
              </a:highlight>
              <a:latin typeface="Lato Extended"/>
            </a:endParaRPr>
          </a:p>
        </p:txBody>
      </p:sp>
      <p:pic>
        <p:nvPicPr>
          <p:cNvPr id="2" name="Online Media 1" descr="Machine Learning: What is a Classification Tree?">
            <a:hlinkClick r:id="" action="ppaction://media"/>
            <a:extLst>
              <a:ext uri="{FF2B5EF4-FFF2-40B4-BE49-F238E27FC236}">
                <a16:creationId xmlns:a16="http://schemas.microsoft.com/office/drawing/2014/main" id="{1F36C0B9-73B9-56B5-695C-9443380A3D97}"/>
              </a:ext>
            </a:extLst>
          </p:cNvPr>
          <p:cNvPicPr>
            <a:picLocks noRot="1" noChangeAspect="1"/>
          </p:cNvPicPr>
          <p:nvPr>
            <a:videoFile r:link="rId1"/>
          </p:nvPr>
        </p:nvPicPr>
        <p:blipFill>
          <a:blip r:embed="rId4"/>
          <a:stretch>
            <a:fillRect/>
          </a:stretch>
        </p:blipFill>
        <p:spPr>
          <a:xfrm>
            <a:off x="6096000" y="2247615"/>
            <a:ext cx="4477729" cy="33582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882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1 - </a:t>
            </a:r>
            <a:r>
              <a:rPr lang="en-US" b="1" i="0" dirty="0">
                <a:solidFill>
                  <a:srgbClr val="00B050"/>
                </a:solidFill>
                <a:effectLst/>
                <a:highlight>
                  <a:srgbClr val="FFFFFF"/>
                </a:highlight>
                <a:latin typeface="Trebuchet MS" panose="020B0703020202090204" pitchFamily="34" charset="0"/>
              </a:rPr>
              <a:t>How Can We Train ML Models? </a:t>
            </a: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8" name="Google Shape;182;p5">
            <a:extLst>
              <a:ext uri="{FF2B5EF4-FFF2-40B4-BE49-F238E27FC236}">
                <a16:creationId xmlns:a16="http://schemas.microsoft.com/office/drawing/2014/main" id="{97E2C839-4EE9-F30F-281C-D800C212896C}"/>
              </a:ext>
            </a:extLst>
          </p:cNvPr>
          <p:cNvSpPr txBox="1">
            <a:spLocks noGrp="1"/>
          </p:cNvSpPr>
          <p:nvPr>
            <p:ph type="body" idx="1"/>
          </p:nvPr>
        </p:nvSpPr>
        <p:spPr>
          <a:xfrm>
            <a:off x="677335" y="1930400"/>
            <a:ext cx="8412073" cy="4716060"/>
          </a:xfrm>
          <a:prstGeom prst="rect">
            <a:avLst/>
          </a:prstGeom>
          <a:noFill/>
          <a:ln>
            <a:noFill/>
          </a:ln>
        </p:spPr>
        <p:txBody>
          <a:bodyPr spcFirstLastPara="1" wrap="square" lIns="91425" tIns="45700" rIns="91425" bIns="45700" anchor="t" anchorCtr="0">
            <a:normAutofit/>
          </a:bodyPr>
          <a:lstStyle/>
          <a:p>
            <a:pPr marL="137160" indent="0" algn="l">
              <a:spcAft>
                <a:spcPts val="600"/>
              </a:spcAft>
              <a:buClr>
                <a:srgbClr val="005496"/>
              </a:buClr>
              <a:buSzPct val="107000"/>
              <a:buNone/>
            </a:pPr>
            <a:r>
              <a:rPr lang="en-US" sz="2400" b="1" i="0" dirty="0">
                <a:solidFill>
                  <a:srgbClr val="2D3B45"/>
                </a:solidFill>
                <a:effectLst/>
                <a:highlight>
                  <a:srgbClr val="FFFFFF"/>
                </a:highlight>
                <a:latin typeface="Lato Extended"/>
              </a:rPr>
              <a:t>PART 3: </a:t>
            </a:r>
            <a:r>
              <a:rPr lang="en-US" sz="2400" b="0" i="0" dirty="0">
                <a:solidFill>
                  <a:srgbClr val="2D3B45"/>
                </a:solidFill>
                <a:effectLst/>
                <a:highlight>
                  <a:srgbClr val="FFFFFF"/>
                </a:highlight>
                <a:latin typeface="Lato Extended"/>
              </a:rPr>
              <a:t>What are classification trees?</a:t>
            </a:r>
          </a:p>
          <a:p>
            <a:pPr marL="137160" indent="0" algn="l">
              <a:spcAft>
                <a:spcPts val="600"/>
              </a:spcAft>
              <a:buClr>
                <a:srgbClr val="005496"/>
              </a:buClr>
              <a:buSzPct val="107000"/>
              <a:buNone/>
            </a:pPr>
            <a:r>
              <a:rPr lang="en-US" sz="2000" b="1" dirty="0">
                <a:solidFill>
                  <a:srgbClr val="FF7823"/>
                </a:solidFill>
                <a:highlight>
                  <a:srgbClr val="FFFFFF"/>
                </a:highlight>
                <a:latin typeface="Lato Extended"/>
              </a:rPr>
              <a:t>Answer the following:</a:t>
            </a:r>
            <a:endParaRPr lang="en-US" sz="2000" b="1" i="0" dirty="0">
              <a:solidFill>
                <a:srgbClr val="FF7823"/>
              </a:solidFill>
              <a:effectLst/>
              <a:highlight>
                <a:srgbClr val="FFFFFF"/>
              </a:highlight>
              <a:latin typeface="Lato Extended"/>
            </a:endParaRPr>
          </a:p>
          <a:p>
            <a:pPr algn="l">
              <a:buClr>
                <a:srgbClr val="005496"/>
              </a:buClr>
              <a:buSzPct val="107000"/>
              <a:buFont typeface="+mj-lt"/>
              <a:buAutoNum type="arabicPeriod"/>
            </a:pPr>
            <a:r>
              <a:rPr lang="en-US" i="0" dirty="0">
                <a:solidFill>
                  <a:srgbClr val="2D3B45"/>
                </a:solidFill>
                <a:effectLst/>
                <a:highlight>
                  <a:srgbClr val="FFFFFF"/>
                </a:highlight>
                <a:latin typeface="Lato Extended"/>
              </a:rPr>
              <a:t>In the MATLAB finance example you saw earlier, they used a classification tree model to identify if something is fraud or not fraud. </a:t>
            </a:r>
            <a:br>
              <a:rPr lang="en-US" i="0" dirty="0">
                <a:solidFill>
                  <a:srgbClr val="2D3B45"/>
                </a:solidFill>
                <a:effectLst/>
                <a:highlight>
                  <a:srgbClr val="FFFFFF"/>
                </a:highlight>
                <a:latin typeface="Lato Extended"/>
              </a:rPr>
            </a:br>
            <a:r>
              <a:rPr lang="en-US" sz="600" i="0" dirty="0">
                <a:solidFill>
                  <a:srgbClr val="2D3B45"/>
                </a:solidFill>
                <a:effectLst/>
                <a:highlight>
                  <a:srgbClr val="FFFFFF"/>
                </a:highlight>
                <a:latin typeface="Lato Extended"/>
              </a:rPr>
              <a:t> </a:t>
            </a:r>
            <a:br>
              <a:rPr lang="en-US" i="0" dirty="0">
                <a:solidFill>
                  <a:srgbClr val="2D3B45"/>
                </a:solidFill>
                <a:effectLst/>
                <a:highlight>
                  <a:srgbClr val="FFFFFF"/>
                </a:highlight>
                <a:latin typeface="Lato Extended"/>
              </a:rPr>
            </a:br>
            <a:r>
              <a:rPr lang="en-US" i="0" dirty="0">
                <a:solidFill>
                  <a:srgbClr val="2D3B45"/>
                </a:solidFill>
                <a:effectLst/>
                <a:highlight>
                  <a:srgbClr val="FFFFFF"/>
                </a:highlight>
                <a:latin typeface="Lato Extended"/>
              </a:rPr>
              <a:t>How is this like a yes or no shown in this video? What did they use to show fraud? Was it a zero or a 1?</a:t>
            </a:r>
          </a:p>
          <a:p>
            <a:pPr algn="l">
              <a:buClr>
                <a:srgbClr val="005496"/>
              </a:buClr>
              <a:buSzPct val="107000"/>
              <a:buFont typeface="+mj-lt"/>
              <a:buAutoNum type="arabicPeriod"/>
            </a:pPr>
            <a:r>
              <a:rPr lang="en-US" i="0" dirty="0">
                <a:solidFill>
                  <a:srgbClr val="2D3B45"/>
                </a:solidFill>
                <a:effectLst/>
                <a:highlight>
                  <a:srgbClr val="FFFFFF"/>
                </a:highlight>
                <a:latin typeface="Lato Extended"/>
              </a:rPr>
              <a:t>If you collected a lot of data on an artist or sports player and were trying to decide if you were going to sign them or not, could you use a classification tree model? </a:t>
            </a:r>
            <a:br>
              <a:rPr lang="en-US" i="0" dirty="0">
                <a:solidFill>
                  <a:srgbClr val="2D3B45"/>
                </a:solidFill>
                <a:effectLst/>
                <a:highlight>
                  <a:srgbClr val="FFFFFF"/>
                </a:highlight>
                <a:latin typeface="Lato Extended"/>
              </a:rPr>
            </a:br>
            <a:r>
              <a:rPr lang="en-US" sz="600" i="0" dirty="0">
                <a:solidFill>
                  <a:srgbClr val="2D3B45"/>
                </a:solidFill>
                <a:effectLst/>
                <a:highlight>
                  <a:srgbClr val="FFFFFF"/>
                </a:highlight>
                <a:latin typeface="Lato Extended"/>
              </a:rPr>
              <a:t> </a:t>
            </a:r>
            <a:br>
              <a:rPr lang="en-US" i="0" dirty="0">
                <a:solidFill>
                  <a:srgbClr val="2D3B45"/>
                </a:solidFill>
                <a:effectLst/>
                <a:highlight>
                  <a:srgbClr val="FFFFFF"/>
                </a:highlight>
                <a:latin typeface="Lato Extended"/>
              </a:rPr>
            </a:br>
            <a:r>
              <a:rPr lang="en-US" i="0" dirty="0">
                <a:solidFill>
                  <a:srgbClr val="2D3B45"/>
                </a:solidFill>
                <a:effectLst/>
                <a:highlight>
                  <a:srgbClr val="FFFFFF"/>
                </a:highlight>
                <a:latin typeface="Lato Extended"/>
              </a:rPr>
              <a:t>Explain how that model might work.</a:t>
            </a:r>
          </a:p>
          <a:p>
            <a:pPr algn="l"/>
            <a:endParaRPr lang="en-US" sz="2400" b="1" i="0" dirty="0">
              <a:solidFill>
                <a:srgbClr val="2D3B45"/>
              </a:solidFill>
              <a:effectLst/>
              <a:highlight>
                <a:srgbClr val="FFFFFF"/>
              </a:highlight>
              <a:latin typeface="Lato Extended"/>
            </a:endParaRPr>
          </a:p>
          <a:p>
            <a:pPr marL="137160" indent="0" algn="l">
              <a:spcAft>
                <a:spcPts val="600"/>
              </a:spcAft>
              <a:buClr>
                <a:srgbClr val="005496"/>
              </a:buClr>
              <a:buSzPct val="107000"/>
              <a:buNone/>
            </a:pPr>
            <a:endParaRPr lang="en-US" sz="2400" b="1" i="0" dirty="0">
              <a:solidFill>
                <a:srgbClr val="2D3B45"/>
              </a:solidFill>
              <a:effectLst/>
              <a:highlight>
                <a:srgbClr val="FFFFFF"/>
              </a:highlight>
              <a:latin typeface="Lato Extended"/>
            </a:endParaRPr>
          </a:p>
        </p:txBody>
      </p:sp>
    </p:spTree>
    <p:extLst>
      <p:ext uri="{BB962C8B-B14F-4D97-AF65-F5344CB8AC3E}">
        <p14:creationId xmlns:p14="http://schemas.microsoft.com/office/powerpoint/2010/main" val="3869506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pic>
        <p:nvPicPr>
          <p:cNvPr id="3" name="Picture 2" descr="A diagram of a machine learning type&#10;&#10;Description automatically generated">
            <a:extLst>
              <a:ext uri="{FF2B5EF4-FFF2-40B4-BE49-F238E27FC236}">
                <a16:creationId xmlns:a16="http://schemas.microsoft.com/office/drawing/2014/main" id="{A6CC9B1D-FB67-812D-D41B-B170B9B2189D}"/>
              </a:ext>
            </a:extLst>
          </p:cNvPr>
          <p:cNvPicPr>
            <a:picLocks noChangeAspect="1"/>
          </p:cNvPicPr>
          <p:nvPr/>
        </p:nvPicPr>
        <p:blipFill>
          <a:blip r:embed="rId3"/>
          <a:stretch>
            <a:fillRect/>
          </a:stretch>
        </p:blipFill>
        <p:spPr>
          <a:xfrm>
            <a:off x="5418503" y="2085453"/>
            <a:ext cx="5856728" cy="268709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2920B3D-2872-E81D-ABB4-948AAC063156}"/>
              </a:ext>
            </a:extLst>
          </p:cNvPr>
          <p:cNvSpPr txBox="1"/>
          <p:nvPr/>
        </p:nvSpPr>
        <p:spPr>
          <a:xfrm>
            <a:off x="677334" y="2282581"/>
            <a:ext cx="4208565" cy="2739211"/>
          </a:xfrm>
          <a:prstGeom prst="rect">
            <a:avLst/>
          </a:prstGeom>
          <a:noFill/>
        </p:spPr>
        <p:txBody>
          <a:bodyPr wrap="square">
            <a:spAutoFit/>
          </a:bodyPr>
          <a:lstStyle/>
          <a:p>
            <a:pPr>
              <a:spcBef>
                <a:spcPts val="600"/>
              </a:spcBef>
              <a:spcAft>
                <a:spcPts val="600"/>
              </a:spcAft>
            </a:pPr>
            <a:r>
              <a:rPr lang="en-US" sz="1800" b="0" i="0" dirty="0">
                <a:solidFill>
                  <a:srgbClr val="2D3B45"/>
                </a:solidFill>
                <a:effectLst/>
                <a:highlight>
                  <a:srgbClr val="FFFFFF"/>
                </a:highlight>
                <a:latin typeface="Lato Extended"/>
              </a:rPr>
              <a:t>The image to the right was shown in the last reading and the three main types of learning (</a:t>
            </a:r>
            <a:r>
              <a:rPr lang="en-US" sz="1800" b="1" i="0" dirty="0">
                <a:solidFill>
                  <a:srgbClr val="2D3B45"/>
                </a:solidFill>
                <a:effectLst/>
                <a:highlight>
                  <a:srgbClr val="FFFFFF"/>
                </a:highlight>
                <a:latin typeface="Lato Extended"/>
              </a:rPr>
              <a:t>supervised</a:t>
            </a:r>
            <a:r>
              <a:rPr lang="en-US" sz="1800" b="0" i="0" dirty="0">
                <a:solidFill>
                  <a:srgbClr val="2D3B45"/>
                </a:solidFill>
                <a:effectLst/>
                <a:highlight>
                  <a:srgbClr val="FFFFFF"/>
                </a:highlight>
                <a:latin typeface="Lato Extended"/>
              </a:rPr>
              <a:t>, </a:t>
            </a:r>
            <a:r>
              <a:rPr lang="en-US" sz="1800" b="1" i="0" dirty="0">
                <a:solidFill>
                  <a:srgbClr val="2D3B45"/>
                </a:solidFill>
                <a:effectLst/>
                <a:highlight>
                  <a:srgbClr val="FFFFFF"/>
                </a:highlight>
                <a:latin typeface="Lato Extended"/>
              </a:rPr>
              <a:t>unsupervised</a:t>
            </a:r>
            <a:r>
              <a:rPr lang="en-US" sz="1800" b="0" i="0" dirty="0">
                <a:solidFill>
                  <a:srgbClr val="2D3B45"/>
                </a:solidFill>
                <a:effectLst/>
                <a:highlight>
                  <a:srgbClr val="FFFFFF"/>
                </a:highlight>
                <a:latin typeface="Lato Extended"/>
              </a:rPr>
              <a:t>, </a:t>
            </a:r>
            <a:r>
              <a:rPr lang="en-US" sz="1800" b="1" i="0" dirty="0">
                <a:solidFill>
                  <a:srgbClr val="2D3B45"/>
                </a:solidFill>
                <a:effectLst/>
                <a:highlight>
                  <a:srgbClr val="FFFFFF"/>
                </a:highlight>
                <a:latin typeface="Lato Extended"/>
              </a:rPr>
              <a:t>semi-supervised</a:t>
            </a:r>
            <a:r>
              <a:rPr lang="en-US" sz="1800" b="0" i="0" dirty="0">
                <a:solidFill>
                  <a:srgbClr val="2D3B45"/>
                </a:solidFill>
                <a:effectLst/>
                <a:highlight>
                  <a:srgbClr val="FFFFFF"/>
                </a:highlight>
                <a:latin typeface="Lato Extended"/>
              </a:rPr>
              <a:t> (hybrid)) were discussed. </a:t>
            </a:r>
          </a:p>
          <a:p>
            <a:pPr>
              <a:spcBef>
                <a:spcPts val="600"/>
              </a:spcBef>
              <a:spcAft>
                <a:spcPts val="600"/>
              </a:spcAft>
            </a:pPr>
            <a:r>
              <a:rPr lang="en-US" sz="1800" b="0" i="0" dirty="0">
                <a:solidFill>
                  <a:srgbClr val="2D3B45"/>
                </a:solidFill>
                <a:effectLst/>
                <a:highlight>
                  <a:srgbClr val="FFFFFF"/>
                </a:highlight>
                <a:latin typeface="Lato Extended"/>
              </a:rPr>
              <a:t>Now we will talk about the data types that it best uses, the mathematical model that is used and an example of what kind of problems it can solve.  </a:t>
            </a:r>
            <a:endParaRPr lang="en-US" sz="1800" dirty="0"/>
          </a:p>
        </p:txBody>
      </p:sp>
    </p:spTree>
    <p:extLst>
      <p:ext uri="{BB962C8B-B14F-4D97-AF65-F5344CB8AC3E}">
        <p14:creationId xmlns:p14="http://schemas.microsoft.com/office/powerpoint/2010/main" val="1391582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5" name="TextBox 4">
            <a:extLst>
              <a:ext uri="{FF2B5EF4-FFF2-40B4-BE49-F238E27FC236}">
                <a16:creationId xmlns:a16="http://schemas.microsoft.com/office/drawing/2014/main" id="{12920B3D-2872-E81D-ABB4-948AAC063156}"/>
              </a:ext>
            </a:extLst>
          </p:cNvPr>
          <p:cNvSpPr txBox="1"/>
          <p:nvPr/>
        </p:nvSpPr>
        <p:spPr>
          <a:xfrm>
            <a:off x="674806" y="1930400"/>
            <a:ext cx="4208565" cy="3600986"/>
          </a:xfrm>
          <a:prstGeom prst="rect">
            <a:avLst/>
          </a:prstGeom>
          <a:noFill/>
        </p:spPr>
        <p:txBody>
          <a:bodyPr wrap="square">
            <a:spAutoFit/>
          </a:bodyPr>
          <a:lstStyle/>
          <a:p>
            <a:pPr algn="l">
              <a:spcBef>
                <a:spcPts val="600"/>
              </a:spcBef>
              <a:spcAft>
                <a:spcPts val="600"/>
              </a:spcAft>
            </a:pPr>
            <a:r>
              <a:rPr lang="en-US" sz="1800" b="1" i="0" dirty="0">
                <a:solidFill>
                  <a:srgbClr val="FF7823"/>
                </a:solidFill>
                <a:effectLst/>
                <a:highlight>
                  <a:srgbClr val="FFFFFF"/>
                </a:highlight>
                <a:latin typeface="Lato Extended"/>
              </a:rPr>
              <a:t>Supervised learning </a:t>
            </a:r>
            <a:r>
              <a:rPr lang="en-US" sz="1800" b="0" i="0" dirty="0">
                <a:solidFill>
                  <a:srgbClr val="2D3B45"/>
                </a:solidFill>
                <a:effectLst/>
                <a:highlight>
                  <a:srgbClr val="FFFFFF"/>
                </a:highlight>
                <a:latin typeface="Lato Extended"/>
              </a:rPr>
              <a:t>can use either continuous (analogue) data or categorical data. </a:t>
            </a:r>
          </a:p>
          <a:p>
            <a:pPr algn="l">
              <a:spcBef>
                <a:spcPts val="600"/>
              </a:spcBef>
              <a:spcAft>
                <a:spcPts val="600"/>
              </a:spcAft>
            </a:pPr>
            <a:r>
              <a:rPr lang="en-US" sz="1800" b="0" i="0" dirty="0">
                <a:solidFill>
                  <a:srgbClr val="2D3B45"/>
                </a:solidFill>
                <a:effectLst/>
                <a:highlight>
                  <a:srgbClr val="FFFFFF"/>
                </a:highlight>
                <a:latin typeface="Lato Extended"/>
              </a:rPr>
              <a:t>Continuous data is something like time or temperature.</a:t>
            </a:r>
          </a:p>
          <a:p>
            <a:pPr algn="l">
              <a:spcBef>
                <a:spcPts val="600"/>
              </a:spcBef>
              <a:spcAft>
                <a:spcPts val="600"/>
              </a:spcAft>
            </a:pPr>
            <a:r>
              <a:rPr lang="en-US" sz="1800" b="0" i="0" dirty="0">
                <a:solidFill>
                  <a:srgbClr val="2D3B45"/>
                </a:solidFill>
                <a:effectLst/>
                <a:highlight>
                  <a:srgbClr val="FFFFFF"/>
                </a:highlight>
                <a:latin typeface="Lato Extended"/>
              </a:rPr>
              <a:t>Categorical data is categories like price or weight. </a:t>
            </a:r>
          </a:p>
          <a:p>
            <a:pPr algn="l">
              <a:spcBef>
                <a:spcPts val="600"/>
              </a:spcBef>
              <a:spcAft>
                <a:spcPts val="600"/>
              </a:spcAft>
            </a:pPr>
            <a:r>
              <a:rPr lang="en-US" sz="1800" b="0" i="0" dirty="0">
                <a:solidFill>
                  <a:srgbClr val="2D3B45"/>
                </a:solidFill>
                <a:effectLst/>
                <a:highlight>
                  <a:srgbClr val="FFFFFF"/>
                </a:highlight>
                <a:latin typeface="Lato Extended"/>
              </a:rPr>
              <a:t>Depending on the outcome, you can use regression which compares the data to each other (cost/time) or classification (what it is or is not). </a:t>
            </a:r>
          </a:p>
        </p:txBody>
      </p:sp>
      <p:sp>
        <p:nvSpPr>
          <p:cNvPr id="2" name="TextBox 1">
            <a:extLst>
              <a:ext uri="{FF2B5EF4-FFF2-40B4-BE49-F238E27FC236}">
                <a16:creationId xmlns:a16="http://schemas.microsoft.com/office/drawing/2014/main" id="{427DD831-A29E-EE5D-6802-407E96CCF9B5}"/>
              </a:ext>
            </a:extLst>
          </p:cNvPr>
          <p:cNvSpPr txBox="1"/>
          <p:nvPr/>
        </p:nvSpPr>
        <p:spPr>
          <a:xfrm>
            <a:off x="5204348" y="1930399"/>
            <a:ext cx="4208565" cy="2739211"/>
          </a:xfrm>
          <a:prstGeom prst="rect">
            <a:avLst/>
          </a:prstGeom>
          <a:noFill/>
        </p:spPr>
        <p:txBody>
          <a:bodyPr wrap="square">
            <a:spAutoFit/>
          </a:bodyPr>
          <a:lstStyle/>
          <a:p>
            <a:pPr algn="l">
              <a:spcBef>
                <a:spcPts val="600"/>
              </a:spcBef>
              <a:spcAft>
                <a:spcPts val="600"/>
              </a:spcAft>
            </a:pPr>
            <a:r>
              <a:rPr lang="en-US" sz="1800" b="1" i="0" dirty="0">
                <a:solidFill>
                  <a:srgbClr val="FF7823"/>
                </a:solidFill>
                <a:effectLst/>
                <a:highlight>
                  <a:srgbClr val="FFFFFF"/>
                </a:highlight>
                <a:latin typeface="Lato Extended"/>
              </a:rPr>
              <a:t>Unsupervised learning </a:t>
            </a:r>
            <a:r>
              <a:rPr lang="en-US" sz="1800" b="0" i="0" dirty="0">
                <a:solidFill>
                  <a:srgbClr val="2D3B45"/>
                </a:solidFill>
                <a:effectLst/>
                <a:highlight>
                  <a:srgbClr val="FFFFFF"/>
                </a:highlight>
                <a:latin typeface="Lato Extended"/>
              </a:rPr>
              <a:t>can use the target data what ever it is (images, categorical) and either cluster it or associate it. </a:t>
            </a:r>
          </a:p>
          <a:p>
            <a:pPr algn="l">
              <a:spcBef>
                <a:spcPts val="600"/>
              </a:spcBef>
              <a:spcAft>
                <a:spcPts val="600"/>
              </a:spcAft>
            </a:pPr>
            <a:r>
              <a:rPr lang="en-US" sz="1800" b="0" i="0" dirty="0">
                <a:solidFill>
                  <a:srgbClr val="2D3B45"/>
                </a:solidFill>
                <a:effectLst/>
                <a:highlight>
                  <a:srgbClr val="FFFFFF"/>
                </a:highlight>
                <a:latin typeface="Lato Extended"/>
              </a:rPr>
              <a:t>For example, it can identify what kinds of consumers buy Porsches in order to target that demographic or it can decide is a stock or company is a bargain for investors.  </a:t>
            </a:r>
          </a:p>
        </p:txBody>
      </p:sp>
    </p:spTree>
    <p:extLst>
      <p:ext uri="{BB962C8B-B14F-4D97-AF65-F5344CB8AC3E}">
        <p14:creationId xmlns:p14="http://schemas.microsoft.com/office/powerpoint/2010/main" val="347109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5" name="TextBox 4">
            <a:extLst>
              <a:ext uri="{FF2B5EF4-FFF2-40B4-BE49-F238E27FC236}">
                <a16:creationId xmlns:a16="http://schemas.microsoft.com/office/drawing/2014/main" id="{12920B3D-2872-E81D-ABB4-948AAC063156}"/>
              </a:ext>
            </a:extLst>
          </p:cNvPr>
          <p:cNvSpPr txBox="1"/>
          <p:nvPr/>
        </p:nvSpPr>
        <p:spPr>
          <a:xfrm>
            <a:off x="674806" y="1699567"/>
            <a:ext cx="7199952" cy="400110"/>
          </a:xfrm>
          <a:prstGeom prst="rect">
            <a:avLst/>
          </a:prstGeom>
          <a:noFill/>
        </p:spPr>
        <p:txBody>
          <a:bodyPr wrap="square">
            <a:spAutoFit/>
          </a:bodyPr>
          <a:lstStyle/>
          <a:p>
            <a:pPr algn="l"/>
            <a:r>
              <a:rPr lang="en-US" sz="2000" b="1" i="0" dirty="0">
                <a:solidFill>
                  <a:srgbClr val="FF7823"/>
                </a:solidFill>
                <a:effectLst/>
                <a:highlight>
                  <a:srgbClr val="FFFFFF"/>
                </a:highlight>
                <a:latin typeface="Lato Extended"/>
              </a:rPr>
              <a:t>Read through these main Mathematical models</a:t>
            </a:r>
          </a:p>
        </p:txBody>
      </p:sp>
      <p:pic>
        <p:nvPicPr>
          <p:cNvPr id="4" name="Picture 3" descr="A screenshot of a computer&#10;&#10;Description automatically generated">
            <a:extLst>
              <a:ext uri="{FF2B5EF4-FFF2-40B4-BE49-F238E27FC236}">
                <a16:creationId xmlns:a16="http://schemas.microsoft.com/office/drawing/2014/main" id="{309A7344-3FE2-BFE6-07E7-56AF667AF6BA}"/>
              </a:ext>
            </a:extLst>
          </p:cNvPr>
          <p:cNvPicPr>
            <a:picLocks noChangeAspect="1"/>
          </p:cNvPicPr>
          <p:nvPr/>
        </p:nvPicPr>
        <p:blipFill>
          <a:blip r:embed="rId3"/>
          <a:stretch>
            <a:fillRect/>
          </a:stretch>
        </p:blipFill>
        <p:spPr>
          <a:xfrm>
            <a:off x="674806" y="2233859"/>
            <a:ext cx="9301707" cy="42407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6045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pic>
        <p:nvPicPr>
          <p:cNvPr id="3" name="Picture 2" descr="A white background with black text&#10;&#10;Description automatically generated">
            <a:extLst>
              <a:ext uri="{FF2B5EF4-FFF2-40B4-BE49-F238E27FC236}">
                <a16:creationId xmlns:a16="http://schemas.microsoft.com/office/drawing/2014/main" id="{FB9686E9-9DB4-7B5C-E286-01E251B9A71A}"/>
              </a:ext>
            </a:extLst>
          </p:cNvPr>
          <p:cNvPicPr>
            <a:picLocks noChangeAspect="1"/>
          </p:cNvPicPr>
          <p:nvPr/>
        </p:nvPicPr>
        <p:blipFill rotWithShape="1">
          <a:blip r:embed="rId3"/>
          <a:srcRect t="4205" r="2922"/>
          <a:stretch/>
        </p:blipFill>
        <p:spPr>
          <a:xfrm>
            <a:off x="699121" y="2101755"/>
            <a:ext cx="10478396" cy="3903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7593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42CFA95C-B650-60FD-6712-7768580ADC26}"/>
              </a:ext>
            </a:extLst>
          </p:cNvPr>
          <p:cNvPicPr>
            <a:picLocks noChangeAspect="1"/>
          </p:cNvPicPr>
          <p:nvPr/>
        </p:nvPicPr>
        <p:blipFill>
          <a:blip r:embed="rId3"/>
          <a:stretch>
            <a:fillRect/>
          </a:stretch>
        </p:blipFill>
        <p:spPr>
          <a:xfrm>
            <a:off x="677334" y="1930400"/>
            <a:ext cx="9599430" cy="45017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8185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3EE9A329-694F-F370-42E2-4F16D4D445DE}"/>
              </a:ext>
            </a:extLst>
          </p:cNvPr>
          <p:cNvPicPr>
            <a:picLocks noChangeAspect="1"/>
          </p:cNvPicPr>
          <p:nvPr/>
        </p:nvPicPr>
        <p:blipFill>
          <a:blip r:embed="rId3"/>
          <a:stretch>
            <a:fillRect/>
          </a:stretch>
        </p:blipFill>
        <p:spPr>
          <a:xfrm>
            <a:off x="677334" y="1930400"/>
            <a:ext cx="8260050" cy="363788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05B2920-F207-2EA0-E750-D5BED5A88356}"/>
              </a:ext>
            </a:extLst>
          </p:cNvPr>
          <p:cNvSpPr txBox="1"/>
          <p:nvPr/>
        </p:nvSpPr>
        <p:spPr>
          <a:xfrm>
            <a:off x="677334" y="5909846"/>
            <a:ext cx="9230941" cy="338554"/>
          </a:xfrm>
          <a:prstGeom prst="rect">
            <a:avLst/>
          </a:prstGeom>
          <a:noFill/>
        </p:spPr>
        <p:txBody>
          <a:bodyPr wrap="square">
            <a:spAutoFit/>
          </a:bodyPr>
          <a:lstStyle/>
          <a:p>
            <a:r>
              <a:rPr lang="en-US" sz="1600" b="1" dirty="0">
                <a:solidFill>
                  <a:srgbClr val="FF7823"/>
                </a:solidFill>
                <a:latin typeface="Trebuchet MS" panose="020B0703020202090204" pitchFamily="34" charset="0"/>
                <a:ea typeface="Lato" panose="020F0502020204030203" pitchFamily="34" charset="0"/>
                <a:cs typeface="Lato" panose="020F0502020204030203" pitchFamily="34" charset="0"/>
              </a:rPr>
              <a:t>These are some of the simplest models for more complex models take a look at this </a:t>
            </a:r>
            <a:r>
              <a:rPr lang="en-US" sz="1600" b="1" dirty="0">
                <a:solidFill>
                  <a:srgbClr val="FF7823"/>
                </a:solidFill>
                <a:latin typeface="Trebuchet MS" panose="020B0703020202090204" pitchFamily="34" charset="0"/>
                <a:ea typeface="Lato" panose="020F0502020204030203" pitchFamily="34" charset="0"/>
                <a:cs typeface="Lato" panose="020F0502020204030203" pitchFamily="34" charset="0"/>
                <a:hlinkClick r:id="rId4">
                  <a:extLst>
                    <a:ext uri="{A12FA001-AC4F-418D-AE19-62706E023703}">
                      <ahyp:hlinkClr xmlns:ahyp="http://schemas.microsoft.com/office/drawing/2018/hyperlinkcolor" val="tx"/>
                    </a:ext>
                  </a:extLst>
                </a:hlinkClick>
              </a:rPr>
              <a:t>Wiki site</a:t>
            </a:r>
            <a:endParaRPr lang="en-US" sz="1600" b="1" dirty="0">
              <a:solidFill>
                <a:srgbClr val="FF7823"/>
              </a:solidFill>
              <a:latin typeface="Trebuchet MS" panose="020B070302020209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5088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4" name="TextBox 3">
            <a:extLst>
              <a:ext uri="{FF2B5EF4-FFF2-40B4-BE49-F238E27FC236}">
                <a16:creationId xmlns:a16="http://schemas.microsoft.com/office/drawing/2014/main" id="{66623C37-67F7-7896-EF68-FDEE0448B065}"/>
              </a:ext>
            </a:extLst>
          </p:cNvPr>
          <p:cNvSpPr txBox="1"/>
          <p:nvPr/>
        </p:nvSpPr>
        <p:spPr>
          <a:xfrm>
            <a:off x="677334" y="1730345"/>
            <a:ext cx="6100548" cy="400110"/>
          </a:xfrm>
          <a:prstGeom prst="rect">
            <a:avLst/>
          </a:prstGeom>
          <a:noFill/>
        </p:spPr>
        <p:txBody>
          <a:bodyPr wrap="square">
            <a:spAutoFit/>
          </a:bodyPr>
          <a:lstStyle/>
          <a:p>
            <a:pPr algn="l"/>
            <a:r>
              <a:rPr lang="en-US" sz="2000" b="1" i="0" dirty="0">
                <a:solidFill>
                  <a:srgbClr val="FF7823"/>
                </a:solidFill>
                <a:effectLst/>
                <a:highlight>
                  <a:srgbClr val="FFFFFF"/>
                </a:highlight>
                <a:latin typeface="Lato Extended"/>
              </a:rPr>
              <a:t>5 steps to choose and ML algorithm  </a:t>
            </a:r>
            <a:endParaRPr lang="en-US" sz="2000" b="1" dirty="0">
              <a:solidFill>
                <a:srgbClr val="FF7823"/>
              </a:solidFill>
            </a:endParaRPr>
          </a:p>
        </p:txBody>
      </p:sp>
      <p:pic>
        <p:nvPicPr>
          <p:cNvPr id="6" name="Picture 5" descr="A diagram of a project&#10;&#10;Description automatically generated">
            <a:extLst>
              <a:ext uri="{FF2B5EF4-FFF2-40B4-BE49-F238E27FC236}">
                <a16:creationId xmlns:a16="http://schemas.microsoft.com/office/drawing/2014/main" id="{0E4F5E68-6AFC-7AA4-11FE-72258376C95C}"/>
              </a:ext>
            </a:extLst>
          </p:cNvPr>
          <p:cNvPicPr>
            <a:picLocks noChangeAspect="1"/>
          </p:cNvPicPr>
          <p:nvPr/>
        </p:nvPicPr>
        <p:blipFill>
          <a:blip r:embed="rId3"/>
          <a:stretch>
            <a:fillRect/>
          </a:stretch>
        </p:blipFill>
        <p:spPr>
          <a:xfrm>
            <a:off x="677333" y="2167890"/>
            <a:ext cx="6938117" cy="364251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3E72154-A9C4-734A-B675-9B70E2ECF29B}"/>
              </a:ext>
            </a:extLst>
          </p:cNvPr>
          <p:cNvSpPr txBox="1"/>
          <p:nvPr/>
        </p:nvSpPr>
        <p:spPr>
          <a:xfrm>
            <a:off x="677333" y="5847837"/>
            <a:ext cx="6242081" cy="523220"/>
          </a:xfrm>
          <a:prstGeom prst="rect">
            <a:avLst/>
          </a:prstGeom>
          <a:noFill/>
        </p:spPr>
        <p:txBody>
          <a:bodyPr wrap="square">
            <a:spAutoFit/>
          </a:bodyPr>
          <a:lstStyle/>
          <a:p>
            <a:r>
              <a:rPr lang="en-US" dirty="0">
                <a:solidFill>
                  <a:srgbClr val="00B0F0"/>
                </a:solidFill>
                <a:latin typeface="Lato" panose="020F0502020204030203" pitchFamily="34" charset="0"/>
                <a:ea typeface="Lato" panose="020F0502020204030203" pitchFamily="34" charset="0"/>
                <a:cs typeface="Lato" panose="020F0502020204030203" pitchFamily="34" charset="0"/>
              </a:rPr>
              <a:t>5 Simple Steps to Choose the Best Machine Learning Algorithm That Fits Your AI Project Needs (from </a:t>
            </a:r>
            <a:r>
              <a:rPr lang="en-US" dirty="0">
                <a:solidFill>
                  <a:srgbClr val="00B0F0"/>
                </a:solidFill>
                <a:latin typeface="Lato" panose="020F0502020204030203" pitchFamily="34" charset="0"/>
                <a:ea typeface="Lato" panose="020F0502020204030203" pitchFamily="34" charset="0"/>
                <a:cs typeface="Lato" panose="020F0502020204030203" pitchFamily="34" charset="0"/>
                <a:hlinkClick r:id="rId4" tooltip="Link">
                  <a:extLst>
                    <a:ext uri="{A12FA001-AC4F-418D-AE19-62706E023703}">
                      <ahyp:hlinkClr xmlns:ahyp="http://schemas.microsoft.com/office/drawing/2018/hyperlinkcolor" val="tx"/>
                    </a:ext>
                  </a:extLst>
                </a:hlinkClick>
              </a:rPr>
              <a:t>How to Choose a Machine Learning Algorithm.</a:t>
            </a:r>
            <a:r>
              <a:rPr lang="en-US" dirty="0">
                <a:solidFill>
                  <a:srgbClr val="00B0F0"/>
                </a:solidFill>
                <a:latin typeface="Lato" panose="020F0502020204030203" pitchFamily="34" charset="0"/>
                <a:ea typeface="Lato" panose="020F0502020204030203" pitchFamily="34" charset="0"/>
                <a:cs typeface="Lato" panose="020F0502020204030203" pitchFamily="34" charset="0"/>
              </a:rPr>
              <a:t>) </a:t>
            </a:r>
          </a:p>
        </p:txBody>
      </p:sp>
    </p:spTree>
    <p:extLst>
      <p:ext uri="{BB962C8B-B14F-4D97-AF65-F5344CB8AC3E}">
        <p14:creationId xmlns:p14="http://schemas.microsoft.com/office/powerpoint/2010/main" val="1869986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4" name="TextBox 3">
            <a:extLst>
              <a:ext uri="{FF2B5EF4-FFF2-40B4-BE49-F238E27FC236}">
                <a16:creationId xmlns:a16="http://schemas.microsoft.com/office/drawing/2014/main" id="{66623C37-67F7-7896-EF68-FDEE0448B065}"/>
              </a:ext>
            </a:extLst>
          </p:cNvPr>
          <p:cNvSpPr txBox="1"/>
          <p:nvPr/>
        </p:nvSpPr>
        <p:spPr>
          <a:xfrm>
            <a:off x="677334" y="2041063"/>
            <a:ext cx="6100548" cy="461665"/>
          </a:xfrm>
          <a:prstGeom prst="rect">
            <a:avLst/>
          </a:prstGeom>
          <a:noFill/>
        </p:spPr>
        <p:txBody>
          <a:bodyPr wrap="square">
            <a:spAutoFit/>
          </a:bodyPr>
          <a:lstStyle/>
          <a:p>
            <a:pPr algn="l"/>
            <a:r>
              <a:rPr lang="en-US" sz="2400" b="1" i="0" dirty="0">
                <a:solidFill>
                  <a:srgbClr val="FF7823"/>
                </a:solidFill>
                <a:effectLst/>
                <a:highlight>
                  <a:srgbClr val="FFFFFF"/>
                </a:highlight>
                <a:latin typeface="Lato Extended"/>
              </a:rPr>
              <a:t>5 steps to choose and ML algorithm  </a:t>
            </a:r>
            <a:endParaRPr lang="en-US" sz="2400" b="1" dirty="0">
              <a:solidFill>
                <a:srgbClr val="FF7823"/>
              </a:solidFill>
            </a:endParaRPr>
          </a:p>
        </p:txBody>
      </p:sp>
      <p:sp>
        <p:nvSpPr>
          <p:cNvPr id="3" name="TextBox 2">
            <a:extLst>
              <a:ext uri="{FF2B5EF4-FFF2-40B4-BE49-F238E27FC236}">
                <a16:creationId xmlns:a16="http://schemas.microsoft.com/office/drawing/2014/main" id="{D2317759-3BA0-9E9C-AD99-C9A12D799442}"/>
              </a:ext>
            </a:extLst>
          </p:cNvPr>
          <p:cNvSpPr txBox="1"/>
          <p:nvPr/>
        </p:nvSpPr>
        <p:spPr>
          <a:xfrm>
            <a:off x="677334" y="2613392"/>
            <a:ext cx="7170129" cy="1631216"/>
          </a:xfrm>
          <a:prstGeom prst="rect">
            <a:avLst/>
          </a:prstGeom>
          <a:noFill/>
        </p:spPr>
        <p:txBody>
          <a:bodyPr wrap="square">
            <a:spAutoFit/>
          </a:bodyPr>
          <a:lstStyle/>
          <a:p>
            <a:pPr>
              <a:spcBef>
                <a:spcPts val="600"/>
              </a:spcBef>
              <a:spcAft>
                <a:spcPts val="600"/>
              </a:spcAft>
            </a:pPr>
            <a:r>
              <a:rPr lang="en-US" sz="1800" b="0" i="0" dirty="0">
                <a:solidFill>
                  <a:srgbClr val="2D3B45"/>
                </a:solidFill>
                <a:effectLst/>
                <a:highlight>
                  <a:srgbClr val="FFFFFF"/>
                </a:highlight>
                <a:latin typeface="Lato Extended"/>
              </a:rPr>
              <a:t>Learning about the different types of machine learning algorithms is not enough to understand how to choose the one that fits your specific purpose. </a:t>
            </a:r>
          </a:p>
          <a:p>
            <a:pPr>
              <a:spcBef>
                <a:spcPts val="600"/>
              </a:spcBef>
              <a:spcAft>
                <a:spcPts val="600"/>
              </a:spcAft>
            </a:pPr>
            <a:r>
              <a:rPr lang="en-US" sz="1800" b="0" i="0" dirty="0">
                <a:solidFill>
                  <a:srgbClr val="2D3B45"/>
                </a:solidFill>
                <a:effectLst/>
                <a:highlight>
                  <a:srgbClr val="FFFFFF"/>
                </a:highlight>
                <a:latin typeface="Lato Extended"/>
              </a:rPr>
              <a:t>So let’s stick to an incremental method and see how exactly you can approach this problem. </a:t>
            </a:r>
            <a:endParaRPr lang="en-US" sz="1800" dirty="0"/>
          </a:p>
        </p:txBody>
      </p:sp>
    </p:spTree>
    <p:extLst>
      <p:ext uri="{BB962C8B-B14F-4D97-AF65-F5344CB8AC3E}">
        <p14:creationId xmlns:p14="http://schemas.microsoft.com/office/powerpoint/2010/main" val="1449182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200"/>
              <a:buFont typeface="Trebuchet MS"/>
              <a:buNone/>
            </a:pPr>
            <a:r>
              <a:rPr lang="en-US" b="1" dirty="0">
                <a:solidFill>
                  <a:srgbClr val="005496"/>
                </a:solidFill>
              </a:rPr>
              <a:t>Background – </a:t>
            </a:r>
            <a:r>
              <a:rPr lang="en-US" b="1">
                <a:solidFill>
                  <a:srgbClr val="005496"/>
                </a:solidFill>
              </a:rPr>
              <a:t>Supervised Learning</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7135407" cy="4416594"/>
          </a:xfrm>
          <a:prstGeom prst="rect">
            <a:avLst/>
          </a:prstGeom>
          <a:noFill/>
        </p:spPr>
        <p:txBody>
          <a:bodyPr wrap="square">
            <a:spAutoFit/>
          </a:bodyPr>
          <a:lstStyle/>
          <a:p>
            <a:pPr algn="l"/>
            <a:r>
              <a:rPr lang="en-US" sz="2400" b="1" dirty="0">
                <a:solidFill>
                  <a:srgbClr val="FF7823"/>
                </a:solidFill>
                <a:latin typeface="Trebuchet MS" panose="020B0703020202090204" pitchFamily="34" charset="0"/>
              </a:rPr>
              <a:t>Regression: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Uses an algorithm to understand the </a:t>
            </a:r>
            <a:r>
              <a:rPr lang="en-US" sz="1800" b="1" dirty="0">
                <a:solidFill>
                  <a:srgbClr val="005496"/>
                </a:solidFill>
                <a:latin typeface="Trebuchet MS" panose="020B0703020202090204" pitchFamily="34" charset="0"/>
              </a:rPr>
              <a:t>relationship</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between</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dependent</a:t>
            </a:r>
            <a:r>
              <a:rPr lang="en-US" sz="1800" dirty="0">
                <a:solidFill>
                  <a:srgbClr val="005496"/>
                </a:solidFill>
                <a:latin typeface="Trebuchet MS" panose="020B0703020202090204" pitchFamily="34" charset="0"/>
              </a:rPr>
              <a:t> and </a:t>
            </a:r>
            <a:r>
              <a:rPr lang="en-US" sz="1800" b="1" dirty="0">
                <a:solidFill>
                  <a:srgbClr val="005496"/>
                </a:solidFill>
                <a:latin typeface="Trebuchet MS" panose="020B0703020202090204" pitchFamily="34" charset="0"/>
              </a:rPr>
              <a:t>independent</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variables</a:t>
            </a:r>
            <a:r>
              <a:rPr lang="en-US" sz="1800" dirty="0">
                <a:solidFill>
                  <a:srgbClr val="005496"/>
                </a:solidFill>
                <a:latin typeface="Trebuchet MS" panose="020B0703020202090204" pitchFamily="34" charset="0"/>
              </a:rPr>
              <a:t>. </a:t>
            </a:r>
            <a:br>
              <a:rPr lang="en-US" sz="1800" dirty="0">
                <a:solidFill>
                  <a:srgbClr val="005496"/>
                </a:solidFill>
                <a:latin typeface="Trebuchet MS" panose="020B0703020202090204" pitchFamily="34" charset="0"/>
              </a:rPr>
            </a:br>
            <a:r>
              <a:rPr lang="en-US" sz="600" dirty="0">
                <a:solidFill>
                  <a:srgbClr val="005496"/>
                </a:solidFill>
                <a:latin typeface="Trebuchet MS" panose="020B0703020202090204" pitchFamily="34" charset="0"/>
              </a:rPr>
              <a:t> </a:t>
            </a:r>
            <a:br>
              <a:rPr lang="en-US" sz="1800" dirty="0">
                <a:solidFill>
                  <a:srgbClr val="005496"/>
                </a:solidFill>
                <a:latin typeface="Trebuchet MS" panose="020B0703020202090204" pitchFamily="34" charset="0"/>
              </a:rPr>
            </a:br>
            <a:r>
              <a:rPr lang="en-US" sz="1800" dirty="0">
                <a:solidFill>
                  <a:srgbClr val="005496"/>
                </a:solidFill>
                <a:latin typeface="Trebuchet MS" panose="020B0703020202090204" pitchFamily="34" charset="0"/>
              </a:rPr>
              <a:t>You looked at one kind of regression in a previous lesson (linear regression with the application of trendlines) but there are many different kinds.</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Regression models are helpful for </a:t>
            </a:r>
            <a:r>
              <a:rPr lang="en-US" sz="1800" b="1" dirty="0">
                <a:solidFill>
                  <a:srgbClr val="005496"/>
                </a:solidFill>
                <a:latin typeface="Trebuchet MS" panose="020B0703020202090204" pitchFamily="34" charset="0"/>
              </a:rPr>
              <a:t>predicting numerical values</a:t>
            </a:r>
            <a:r>
              <a:rPr lang="en-US" sz="1800" dirty="0">
                <a:solidFill>
                  <a:srgbClr val="005496"/>
                </a:solidFill>
                <a:latin typeface="Trebuchet MS" panose="020B0703020202090204" pitchFamily="34" charset="0"/>
              </a:rPr>
              <a:t> based on different data points, such as sales revenue projections for a given business.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Some popular regression algorithms are </a:t>
            </a:r>
            <a:r>
              <a:rPr lang="en-US" sz="1800" b="1" dirty="0">
                <a:solidFill>
                  <a:srgbClr val="005496"/>
                </a:solidFill>
                <a:latin typeface="Trebuchet MS" panose="020B0703020202090204" pitchFamily="34" charset="0"/>
              </a:rPr>
              <a:t>linear regression</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logistic regression </a:t>
            </a:r>
            <a:r>
              <a:rPr lang="en-US" sz="1800" dirty="0">
                <a:solidFill>
                  <a:srgbClr val="005496"/>
                </a:solidFill>
                <a:latin typeface="Trebuchet MS" panose="020B0703020202090204" pitchFamily="34" charset="0"/>
              </a:rPr>
              <a:t>and </a:t>
            </a:r>
            <a:r>
              <a:rPr lang="en-US" sz="1800" b="1" dirty="0">
                <a:solidFill>
                  <a:srgbClr val="005496"/>
                </a:solidFill>
                <a:latin typeface="Trebuchet MS" panose="020B0703020202090204" pitchFamily="34" charset="0"/>
              </a:rPr>
              <a:t>polynomial regression</a:t>
            </a:r>
            <a:r>
              <a:rPr lang="en-US" sz="1800" dirty="0">
                <a:solidFill>
                  <a:srgbClr val="005496"/>
                </a:solidFill>
                <a:latin typeface="Trebuchet MS" panose="020B0703020202090204" pitchFamily="34" charset="0"/>
              </a:rPr>
              <a:t>.</a:t>
            </a:r>
          </a:p>
          <a:p>
            <a:pPr>
              <a:spcBef>
                <a:spcPts val="600"/>
              </a:spcBef>
              <a:spcAft>
                <a:spcPts val="600"/>
              </a:spcAft>
            </a:pPr>
            <a:br>
              <a:rPr lang="en-US" sz="1800" dirty="0">
                <a:solidFill>
                  <a:srgbClr val="005496"/>
                </a:solidFill>
                <a:latin typeface="Trebuchet MS" panose="020B0703020202090204" pitchFamily="34" charset="0"/>
              </a:rPr>
            </a:br>
            <a:endParaRPr lang="en-US" sz="1800" dirty="0">
              <a:solidFill>
                <a:srgbClr val="005496"/>
              </a:solidFill>
              <a:latin typeface="Trebuchet MS" panose="020B0703020202090204" pitchFamily="34" charset="0"/>
            </a:endParaRPr>
          </a:p>
        </p:txBody>
      </p:sp>
    </p:spTree>
    <p:extLst>
      <p:ext uri="{BB962C8B-B14F-4D97-AF65-F5344CB8AC3E}">
        <p14:creationId xmlns:p14="http://schemas.microsoft.com/office/powerpoint/2010/main" val="734326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D2317759-3BA0-9E9C-AD99-C9A12D799442}"/>
              </a:ext>
            </a:extLst>
          </p:cNvPr>
          <p:cNvSpPr txBox="1"/>
          <p:nvPr/>
        </p:nvSpPr>
        <p:spPr>
          <a:xfrm>
            <a:off x="677334" y="1930400"/>
            <a:ext cx="8596668" cy="4093428"/>
          </a:xfrm>
          <a:prstGeom prst="rect">
            <a:avLst/>
          </a:prstGeom>
          <a:noFill/>
        </p:spPr>
        <p:txBody>
          <a:bodyPr wrap="square">
            <a:spAutoFit/>
          </a:bodyPr>
          <a:lstStyle/>
          <a:p>
            <a:pPr algn="l">
              <a:spcBef>
                <a:spcPts val="600"/>
              </a:spcBef>
              <a:spcAft>
                <a:spcPts val="600"/>
              </a:spcAft>
            </a:pPr>
            <a:r>
              <a:rPr lang="en-US" sz="1800" b="1" i="0" dirty="0">
                <a:solidFill>
                  <a:srgbClr val="FF7823"/>
                </a:solidFill>
                <a:effectLst/>
                <a:highlight>
                  <a:srgbClr val="FFFFFF"/>
                </a:highlight>
                <a:latin typeface="Lato Extended"/>
              </a:rPr>
              <a:t>Step 1. Understand Your Project Goal</a:t>
            </a:r>
            <a:r>
              <a:rPr lang="en-US" sz="1800" b="0" i="0" dirty="0">
                <a:solidFill>
                  <a:srgbClr val="FF7823"/>
                </a:solidFill>
                <a:effectLst/>
                <a:highlight>
                  <a:srgbClr val="FFFFFF"/>
                </a:highlight>
                <a:latin typeface="Lato Extended"/>
              </a:rPr>
              <a:t> </a:t>
            </a:r>
          </a:p>
          <a:p>
            <a:pPr algn="l">
              <a:spcBef>
                <a:spcPts val="600"/>
              </a:spcBef>
              <a:spcAft>
                <a:spcPts val="600"/>
              </a:spcAft>
            </a:pPr>
            <a:r>
              <a:rPr lang="en-US" sz="1800" b="0" i="0" dirty="0">
                <a:solidFill>
                  <a:srgbClr val="2D3B45"/>
                </a:solidFill>
                <a:effectLst/>
                <a:highlight>
                  <a:srgbClr val="FFFFFF"/>
                </a:highlight>
                <a:latin typeface="Lato Extended"/>
              </a:rPr>
              <a:t>As it has already become apparent, each machine learning algorithm was designed to solve a specific problem. So, first of all, you should consider the type of project that you’re dealing with. </a:t>
            </a:r>
          </a:p>
          <a:p>
            <a:pPr algn="l">
              <a:spcBef>
                <a:spcPts val="600"/>
              </a:spcBef>
              <a:spcAft>
                <a:spcPts val="600"/>
              </a:spcAft>
            </a:pPr>
            <a:r>
              <a:rPr lang="en-US" sz="1800" b="1" i="0" dirty="0">
                <a:solidFill>
                  <a:srgbClr val="2D3B45"/>
                </a:solidFill>
                <a:effectLst/>
                <a:highlight>
                  <a:srgbClr val="FFFFFF"/>
                </a:highlight>
                <a:latin typeface="Lato Extended"/>
              </a:rPr>
              <a:t>Answer this question: </a:t>
            </a:r>
            <a:r>
              <a:rPr lang="en-US" sz="1800" dirty="0">
                <a:solidFill>
                  <a:srgbClr val="2D3B45"/>
                </a:solidFill>
                <a:highlight>
                  <a:srgbClr val="FFFFFF"/>
                </a:highlight>
                <a:latin typeface="Lato Extended"/>
              </a:rPr>
              <a:t>W</a:t>
            </a:r>
            <a:r>
              <a:rPr lang="en-US" sz="1800" b="0" i="0" dirty="0">
                <a:solidFill>
                  <a:srgbClr val="2D3B45"/>
                </a:solidFill>
                <a:effectLst/>
                <a:highlight>
                  <a:srgbClr val="FFFFFF"/>
                </a:highlight>
                <a:latin typeface="Lato Extended"/>
              </a:rPr>
              <a:t>hat kind of an output do you need? </a:t>
            </a:r>
          </a:p>
          <a:p>
            <a:pPr algn="l">
              <a:spcBef>
                <a:spcPts val="600"/>
              </a:spcBef>
              <a:spcAft>
                <a:spcPts val="600"/>
              </a:spcAft>
            </a:pPr>
            <a:r>
              <a:rPr lang="en-US" sz="1800" b="0" i="0" dirty="0">
                <a:solidFill>
                  <a:srgbClr val="2D3B45"/>
                </a:solidFill>
                <a:effectLst/>
                <a:highlight>
                  <a:srgbClr val="FFFFFF"/>
                </a:highlight>
                <a:latin typeface="Lato Extended"/>
              </a:rPr>
              <a:t>Do you need an algorithm for prediction based on the previous data? Turn to supervised forecasting algorithms. Are you looking for an image recognition model that will work with poor-quality photos? </a:t>
            </a:r>
          </a:p>
          <a:p>
            <a:pPr algn="l">
              <a:spcBef>
                <a:spcPts val="600"/>
              </a:spcBef>
              <a:spcAft>
                <a:spcPts val="600"/>
              </a:spcAft>
            </a:pPr>
            <a:r>
              <a:rPr lang="en-US" sz="1800" b="0" i="0" dirty="0">
                <a:solidFill>
                  <a:srgbClr val="2D3B45"/>
                </a:solidFill>
                <a:effectLst/>
                <a:highlight>
                  <a:srgbClr val="FFFFFF"/>
                </a:highlight>
                <a:latin typeface="Lato Extended"/>
              </a:rPr>
              <a:t>Dimensionality reduction in combination with classification will help you with it. Do you need to teach your model to play a new game? A reinforcement algorithm will be your best bet. </a:t>
            </a:r>
          </a:p>
          <a:p>
            <a:pPr>
              <a:spcBef>
                <a:spcPts val="600"/>
              </a:spcBef>
              <a:spcAft>
                <a:spcPts val="600"/>
              </a:spcAft>
            </a:pPr>
            <a:endParaRPr lang="en-US" sz="1200" dirty="0"/>
          </a:p>
        </p:txBody>
      </p:sp>
    </p:spTree>
    <p:extLst>
      <p:ext uri="{BB962C8B-B14F-4D97-AF65-F5344CB8AC3E}">
        <p14:creationId xmlns:p14="http://schemas.microsoft.com/office/powerpoint/2010/main" val="6336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D2317759-3BA0-9E9C-AD99-C9A12D799442}"/>
              </a:ext>
            </a:extLst>
          </p:cNvPr>
          <p:cNvSpPr txBox="1"/>
          <p:nvPr/>
        </p:nvSpPr>
        <p:spPr>
          <a:xfrm>
            <a:off x="677334" y="1930400"/>
            <a:ext cx="8596668" cy="3077766"/>
          </a:xfrm>
          <a:prstGeom prst="rect">
            <a:avLst/>
          </a:prstGeom>
          <a:noFill/>
        </p:spPr>
        <p:txBody>
          <a:bodyPr wrap="square">
            <a:spAutoFit/>
          </a:bodyPr>
          <a:lstStyle/>
          <a:p>
            <a:pPr algn="l">
              <a:spcBef>
                <a:spcPts val="600"/>
              </a:spcBef>
              <a:spcAft>
                <a:spcPts val="600"/>
              </a:spcAft>
            </a:pPr>
            <a:r>
              <a:rPr lang="en-US" sz="1800" b="1" i="0" dirty="0">
                <a:solidFill>
                  <a:srgbClr val="FF7823"/>
                </a:solidFill>
                <a:effectLst/>
                <a:highlight>
                  <a:srgbClr val="FFFFFF"/>
                </a:highlight>
                <a:latin typeface="Lato Extended"/>
              </a:rPr>
              <a:t>Step 2. Analyze Your Data by Size, Processing, and Annotation Required</a:t>
            </a:r>
            <a:r>
              <a:rPr lang="en-US" sz="1800" b="0" i="0" dirty="0">
                <a:solidFill>
                  <a:srgbClr val="FF7823"/>
                </a:solidFill>
                <a:effectLst/>
                <a:highlight>
                  <a:srgbClr val="FFFFFF"/>
                </a:highlight>
                <a:latin typeface="Lato Extended"/>
              </a:rPr>
              <a:t> </a:t>
            </a:r>
          </a:p>
          <a:p>
            <a:pPr algn="l">
              <a:spcBef>
                <a:spcPts val="600"/>
              </a:spcBef>
              <a:spcAft>
                <a:spcPts val="600"/>
              </a:spcAft>
            </a:pPr>
            <a:r>
              <a:rPr lang="en-US" sz="1800" b="0" i="0" dirty="0">
                <a:solidFill>
                  <a:srgbClr val="2D3B45"/>
                </a:solidFill>
                <a:effectLst/>
                <a:highlight>
                  <a:srgbClr val="FFFFFF"/>
                </a:highlight>
                <a:latin typeface="Lato Extended"/>
              </a:rPr>
              <a:t>When you’ve answered the question of what type of output you need, ask yourself what input do you have. </a:t>
            </a:r>
          </a:p>
          <a:p>
            <a:pPr algn="l">
              <a:spcBef>
                <a:spcPts val="600"/>
              </a:spcBef>
              <a:spcAft>
                <a:spcPts val="600"/>
              </a:spcAft>
            </a:pPr>
            <a:r>
              <a:rPr lang="en-US" sz="1800" b="0" i="0" dirty="0">
                <a:solidFill>
                  <a:srgbClr val="2D3B45"/>
                </a:solidFill>
                <a:effectLst/>
                <a:highlight>
                  <a:srgbClr val="FFFFFF"/>
                </a:highlight>
                <a:latin typeface="Lato Extended"/>
              </a:rPr>
              <a:t>What is your data like? Is it raw, just collected from wherever, and requires processing? Is it biased, dirty, and unstructured?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Or do you already have a big annotated dataset on your hands? Do you have enough data or is additional collecting (or even collecting from scratch) required?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Do you need to spend time preparing your data for the training process or are you good to go? </a:t>
            </a:r>
          </a:p>
        </p:txBody>
      </p:sp>
    </p:spTree>
    <p:extLst>
      <p:ext uri="{BB962C8B-B14F-4D97-AF65-F5344CB8AC3E}">
        <p14:creationId xmlns:p14="http://schemas.microsoft.com/office/powerpoint/2010/main" val="577762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D2317759-3BA0-9E9C-AD99-C9A12D799442}"/>
              </a:ext>
            </a:extLst>
          </p:cNvPr>
          <p:cNvSpPr txBox="1"/>
          <p:nvPr/>
        </p:nvSpPr>
        <p:spPr>
          <a:xfrm>
            <a:off x="677334" y="1930400"/>
            <a:ext cx="8596668" cy="2816156"/>
          </a:xfrm>
          <a:prstGeom prst="rect">
            <a:avLst/>
          </a:prstGeom>
          <a:noFill/>
        </p:spPr>
        <p:txBody>
          <a:bodyPr wrap="square">
            <a:spAutoFit/>
          </a:bodyPr>
          <a:lstStyle/>
          <a:p>
            <a:pPr algn="l">
              <a:spcBef>
                <a:spcPts val="600"/>
              </a:spcBef>
              <a:spcAft>
                <a:spcPts val="600"/>
              </a:spcAft>
            </a:pPr>
            <a:r>
              <a:rPr lang="en-US" sz="1800" b="1" i="0" dirty="0">
                <a:solidFill>
                  <a:srgbClr val="FF7823"/>
                </a:solidFill>
                <a:effectLst/>
                <a:highlight>
                  <a:srgbClr val="FFFFFF"/>
                </a:highlight>
                <a:latin typeface="Lato Extended"/>
              </a:rPr>
              <a:t>Step 2. Analyze Your Data by Size, Processing, and Annotation Required</a:t>
            </a:r>
            <a:r>
              <a:rPr lang="en-US" sz="1800" b="0" i="0" dirty="0">
                <a:solidFill>
                  <a:srgbClr val="FF7823"/>
                </a:solidFill>
                <a:effectLst/>
                <a:highlight>
                  <a:srgbClr val="FFFFFF"/>
                </a:highlight>
                <a:latin typeface="Lato Extended"/>
              </a:rPr>
              <a:t> </a:t>
            </a:r>
          </a:p>
          <a:p>
            <a:pPr algn="l">
              <a:spcBef>
                <a:spcPts val="600"/>
              </a:spcBef>
              <a:spcAft>
                <a:spcPts val="600"/>
              </a:spcAft>
            </a:pPr>
            <a:r>
              <a:rPr lang="en-US" sz="1800" b="0" i="0" dirty="0">
                <a:solidFill>
                  <a:srgbClr val="2D3B45"/>
                </a:solidFill>
                <a:effectLst/>
                <a:highlight>
                  <a:srgbClr val="FFFFFF"/>
                </a:highlight>
                <a:latin typeface="Lato Extended"/>
              </a:rPr>
              <a:t>Insufficient, poor-quality, unprocessed data usually doesn’t lend itself to great training of a supervised algorithm. </a:t>
            </a:r>
          </a:p>
          <a:p>
            <a:pPr algn="l">
              <a:spcBef>
                <a:spcPts val="600"/>
              </a:spcBef>
              <a:spcAft>
                <a:spcPts val="600"/>
              </a:spcAft>
            </a:pPr>
            <a:r>
              <a:rPr lang="en-US" sz="1800" b="0" i="0" dirty="0">
                <a:solidFill>
                  <a:srgbClr val="2D3B45"/>
                </a:solidFill>
                <a:effectLst/>
                <a:highlight>
                  <a:srgbClr val="FFFFFF"/>
                </a:highlight>
                <a:latin typeface="Lato Extended"/>
              </a:rPr>
              <a:t>You should decide if you want to spend time and resources on preparing the best data you can before starting the training process. </a:t>
            </a:r>
          </a:p>
          <a:p>
            <a:pPr algn="l">
              <a:spcBef>
                <a:spcPts val="600"/>
              </a:spcBef>
              <a:spcAft>
                <a:spcPts val="600"/>
              </a:spcAft>
            </a:pPr>
            <a:r>
              <a:rPr lang="en-US" sz="1800" b="0" i="0" dirty="0">
                <a:solidFill>
                  <a:srgbClr val="2D3B45"/>
                </a:solidFill>
                <a:effectLst/>
                <a:highlight>
                  <a:srgbClr val="FFFFFF"/>
                </a:highlight>
                <a:latin typeface="Lato Extended"/>
              </a:rPr>
              <a:t>If not, you can opt for unsupervised algorithms but keep in mind the limitations of such a choice. </a:t>
            </a:r>
          </a:p>
          <a:p>
            <a:pPr>
              <a:spcBef>
                <a:spcPts val="600"/>
              </a:spcBef>
              <a:spcAft>
                <a:spcPts val="600"/>
              </a:spcAft>
            </a:pPr>
            <a:endParaRPr lang="en-US" sz="1100" dirty="0"/>
          </a:p>
        </p:txBody>
      </p:sp>
    </p:spTree>
    <p:extLst>
      <p:ext uri="{BB962C8B-B14F-4D97-AF65-F5344CB8AC3E}">
        <p14:creationId xmlns:p14="http://schemas.microsoft.com/office/powerpoint/2010/main" val="3089698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D2317759-3BA0-9E9C-AD99-C9A12D799442}"/>
              </a:ext>
            </a:extLst>
          </p:cNvPr>
          <p:cNvSpPr txBox="1"/>
          <p:nvPr/>
        </p:nvSpPr>
        <p:spPr>
          <a:xfrm>
            <a:off x="677334" y="1930400"/>
            <a:ext cx="8596668" cy="2954655"/>
          </a:xfrm>
          <a:prstGeom prst="rect">
            <a:avLst/>
          </a:prstGeom>
          <a:noFill/>
        </p:spPr>
        <p:txBody>
          <a:bodyPr wrap="square">
            <a:spAutoFit/>
          </a:bodyPr>
          <a:lstStyle/>
          <a:p>
            <a:pPr algn="l">
              <a:spcBef>
                <a:spcPts val="600"/>
              </a:spcBef>
              <a:spcAft>
                <a:spcPts val="600"/>
              </a:spcAft>
            </a:pPr>
            <a:r>
              <a:rPr lang="en-US" sz="1800" b="1" i="0" dirty="0">
                <a:solidFill>
                  <a:srgbClr val="FF7823"/>
                </a:solidFill>
                <a:effectLst/>
                <a:highlight>
                  <a:srgbClr val="FFFFFF"/>
                </a:highlight>
                <a:latin typeface="Lato Extended"/>
              </a:rPr>
              <a:t>Step 3. Evaluate the Speed and Training Time</a:t>
            </a:r>
            <a:r>
              <a:rPr lang="en-US" sz="1800" b="0" i="0" dirty="0">
                <a:solidFill>
                  <a:srgbClr val="FF7823"/>
                </a:solidFill>
                <a:effectLst/>
                <a:highlight>
                  <a:srgbClr val="FFFFFF"/>
                </a:highlight>
                <a:latin typeface="Lato Extended"/>
              </a:rPr>
              <a:t> </a:t>
            </a:r>
          </a:p>
          <a:p>
            <a:pPr algn="l">
              <a:spcBef>
                <a:spcPts val="600"/>
              </a:spcBef>
              <a:spcAft>
                <a:spcPts val="600"/>
              </a:spcAft>
            </a:pPr>
            <a:r>
              <a:rPr lang="en-US" sz="1800" b="0" i="0" dirty="0">
                <a:solidFill>
                  <a:srgbClr val="2D3B45"/>
                </a:solidFill>
                <a:effectLst/>
                <a:highlight>
                  <a:srgbClr val="FFFFFF"/>
                </a:highlight>
                <a:latin typeface="Lato Extended"/>
              </a:rPr>
              <a:t>Here’s another question for you to answer that can help you understand what type of machine learning algorithm you need. </a:t>
            </a:r>
          </a:p>
          <a:p>
            <a:pPr algn="l">
              <a:spcBef>
                <a:spcPts val="600"/>
              </a:spcBef>
              <a:spcAft>
                <a:spcPts val="600"/>
              </a:spcAft>
            </a:pPr>
            <a:r>
              <a:rPr lang="en-US" sz="1800" b="0" i="0" dirty="0">
                <a:solidFill>
                  <a:srgbClr val="2D3B45"/>
                </a:solidFill>
                <a:effectLst/>
                <a:highlight>
                  <a:srgbClr val="FFFFFF"/>
                </a:highlight>
                <a:latin typeface="Lato Extended"/>
              </a:rPr>
              <a:t>Do you need it fast even if it means lower quality of training (and, respectively, predictions)? </a:t>
            </a:r>
          </a:p>
          <a:p>
            <a:pPr algn="l">
              <a:spcBef>
                <a:spcPts val="600"/>
              </a:spcBef>
              <a:spcAft>
                <a:spcPts val="600"/>
              </a:spcAft>
            </a:pPr>
            <a:r>
              <a:rPr lang="en-US" sz="1800" b="0" i="0" dirty="0">
                <a:solidFill>
                  <a:srgbClr val="2D3B45"/>
                </a:solidFill>
                <a:effectLst/>
                <a:highlight>
                  <a:srgbClr val="FFFFFF"/>
                </a:highlight>
                <a:latin typeface="Lato Extended"/>
              </a:rPr>
              <a:t>More and higher-quality data lead to better training. </a:t>
            </a:r>
          </a:p>
          <a:p>
            <a:pPr algn="l">
              <a:spcBef>
                <a:spcPts val="600"/>
              </a:spcBef>
              <a:spcAft>
                <a:spcPts val="600"/>
              </a:spcAft>
            </a:pPr>
            <a:r>
              <a:rPr lang="en-US" sz="1800" b="0" i="0" dirty="0">
                <a:solidFill>
                  <a:srgbClr val="2D3B45"/>
                </a:solidFill>
                <a:effectLst/>
                <a:highlight>
                  <a:srgbClr val="FFFFFF"/>
                </a:highlight>
                <a:latin typeface="Lato Extended"/>
              </a:rPr>
              <a:t>Can you allocate the required time for proper training? </a:t>
            </a:r>
          </a:p>
          <a:p>
            <a:pPr>
              <a:spcBef>
                <a:spcPts val="600"/>
              </a:spcBef>
              <a:spcAft>
                <a:spcPts val="600"/>
              </a:spcAft>
            </a:pPr>
            <a:endParaRPr lang="en-US" sz="1000" dirty="0"/>
          </a:p>
        </p:txBody>
      </p:sp>
    </p:spTree>
    <p:extLst>
      <p:ext uri="{BB962C8B-B14F-4D97-AF65-F5344CB8AC3E}">
        <p14:creationId xmlns:p14="http://schemas.microsoft.com/office/powerpoint/2010/main" val="38107726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D2317759-3BA0-9E9C-AD99-C9A12D799442}"/>
              </a:ext>
            </a:extLst>
          </p:cNvPr>
          <p:cNvSpPr txBox="1"/>
          <p:nvPr/>
        </p:nvSpPr>
        <p:spPr>
          <a:xfrm>
            <a:off x="677334" y="1930400"/>
            <a:ext cx="8596668" cy="3200876"/>
          </a:xfrm>
          <a:prstGeom prst="rect">
            <a:avLst/>
          </a:prstGeom>
          <a:noFill/>
        </p:spPr>
        <p:txBody>
          <a:bodyPr wrap="square">
            <a:spAutoFit/>
          </a:bodyPr>
          <a:lstStyle/>
          <a:p>
            <a:pPr algn="l">
              <a:spcBef>
                <a:spcPts val="600"/>
              </a:spcBef>
              <a:spcAft>
                <a:spcPts val="600"/>
              </a:spcAft>
            </a:pPr>
            <a:r>
              <a:rPr lang="en-US" sz="1800" b="1" i="0" dirty="0">
                <a:solidFill>
                  <a:srgbClr val="FF7823"/>
                </a:solidFill>
                <a:effectLst/>
                <a:highlight>
                  <a:srgbClr val="FFFFFF"/>
                </a:highlight>
                <a:latin typeface="Lato Extended"/>
              </a:rPr>
              <a:t>Step 4. Find Out the Linearity of Your Data</a:t>
            </a:r>
            <a:r>
              <a:rPr lang="en-US" sz="1800" b="0" i="0" dirty="0">
                <a:solidFill>
                  <a:srgbClr val="FF7823"/>
                </a:solidFill>
                <a:effectLst/>
                <a:highlight>
                  <a:srgbClr val="FFFFFF"/>
                </a:highlight>
                <a:latin typeface="Lato Extended"/>
              </a:rPr>
              <a:t> </a:t>
            </a:r>
          </a:p>
          <a:p>
            <a:pPr algn="l">
              <a:spcBef>
                <a:spcPts val="600"/>
              </a:spcBef>
              <a:spcAft>
                <a:spcPts val="600"/>
              </a:spcAft>
            </a:pPr>
            <a:r>
              <a:rPr lang="en-US" sz="1800" b="0" i="0" dirty="0">
                <a:solidFill>
                  <a:srgbClr val="2D3B45"/>
                </a:solidFill>
                <a:effectLst/>
                <a:highlight>
                  <a:srgbClr val="FFFFFF"/>
                </a:highlight>
                <a:latin typeface="Lato Extended"/>
              </a:rPr>
              <a:t>Another important question is what the environment of your problem is like? </a:t>
            </a:r>
          </a:p>
          <a:p>
            <a:pPr algn="l">
              <a:spcBef>
                <a:spcPts val="600"/>
              </a:spcBef>
              <a:spcAft>
                <a:spcPts val="600"/>
              </a:spcAft>
            </a:pPr>
            <a:r>
              <a:rPr lang="en-US" sz="1800" b="0" i="0" dirty="0">
                <a:solidFill>
                  <a:srgbClr val="2D3B45"/>
                </a:solidFill>
                <a:effectLst/>
                <a:highlight>
                  <a:srgbClr val="FFFFFF"/>
                </a:highlight>
                <a:latin typeface="Lato Extended"/>
              </a:rPr>
              <a:t>Linear algorithms (such as linear regression or support vector machines) are simpler and faster to train. </a:t>
            </a:r>
          </a:p>
          <a:p>
            <a:pPr algn="l">
              <a:spcBef>
                <a:spcPts val="600"/>
              </a:spcBef>
              <a:spcAft>
                <a:spcPts val="600"/>
              </a:spcAft>
            </a:pPr>
            <a:r>
              <a:rPr lang="en-US" sz="1800" b="0" i="0" dirty="0">
                <a:solidFill>
                  <a:srgbClr val="2D3B45"/>
                </a:solidFill>
                <a:effectLst/>
                <a:highlight>
                  <a:srgbClr val="FFFFFF"/>
                </a:highlight>
                <a:latin typeface="Lato Extended"/>
              </a:rPr>
              <a:t>However, they are not usually used for more complex problems as they deal with linear data. </a:t>
            </a:r>
          </a:p>
          <a:p>
            <a:pPr algn="l">
              <a:spcBef>
                <a:spcPts val="600"/>
              </a:spcBef>
              <a:spcAft>
                <a:spcPts val="600"/>
              </a:spcAft>
            </a:pPr>
            <a:r>
              <a:rPr lang="en-US" sz="1800" b="0" i="0" dirty="0">
                <a:solidFill>
                  <a:srgbClr val="2D3B45"/>
                </a:solidFill>
                <a:effectLst/>
                <a:highlight>
                  <a:srgbClr val="FFFFFF"/>
                </a:highlight>
                <a:latin typeface="Lato Extended"/>
              </a:rPr>
              <a:t>If the data is multifaceted, multidimensional, and has many intersecting correlations, linear algorithms might not be sufficient for your task. </a:t>
            </a:r>
          </a:p>
          <a:p>
            <a:pPr>
              <a:spcBef>
                <a:spcPts val="600"/>
              </a:spcBef>
              <a:spcAft>
                <a:spcPts val="600"/>
              </a:spcAft>
            </a:pPr>
            <a:endParaRPr lang="en-US" sz="800" dirty="0"/>
          </a:p>
        </p:txBody>
      </p:sp>
    </p:spTree>
    <p:extLst>
      <p:ext uri="{BB962C8B-B14F-4D97-AF65-F5344CB8AC3E}">
        <p14:creationId xmlns:p14="http://schemas.microsoft.com/office/powerpoint/2010/main" val="3436894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D2317759-3BA0-9E9C-AD99-C9A12D799442}"/>
              </a:ext>
            </a:extLst>
          </p:cNvPr>
          <p:cNvSpPr txBox="1"/>
          <p:nvPr/>
        </p:nvSpPr>
        <p:spPr>
          <a:xfrm>
            <a:off x="677334" y="1930400"/>
            <a:ext cx="8596668" cy="3170099"/>
          </a:xfrm>
          <a:prstGeom prst="rect">
            <a:avLst/>
          </a:prstGeom>
          <a:noFill/>
        </p:spPr>
        <p:txBody>
          <a:bodyPr wrap="square">
            <a:spAutoFit/>
          </a:bodyPr>
          <a:lstStyle/>
          <a:p>
            <a:pPr algn="l">
              <a:spcBef>
                <a:spcPts val="600"/>
              </a:spcBef>
              <a:spcAft>
                <a:spcPts val="600"/>
              </a:spcAft>
            </a:pPr>
            <a:r>
              <a:rPr lang="en-US" sz="1800" b="1" i="0" dirty="0">
                <a:solidFill>
                  <a:srgbClr val="FF7823"/>
                </a:solidFill>
                <a:effectLst/>
                <a:highlight>
                  <a:srgbClr val="FFFFFF"/>
                </a:highlight>
                <a:latin typeface="Lato Extended"/>
              </a:rPr>
              <a:t>Step 5. Decide on the Number of Features and Parameters</a:t>
            </a:r>
            <a:r>
              <a:rPr lang="en-US" sz="1800" b="0" i="0" dirty="0">
                <a:solidFill>
                  <a:srgbClr val="FF7823"/>
                </a:solidFill>
                <a:effectLst/>
                <a:highlight>
                  <a:srgbClr val="FFFFFF"/>
                </a:highlight>
                <a:latin typeface="Lato Extended"/>
              </a:rPr>
              <a:t> </a:t>
            </a:r>
          </a:p>
          <a:p>
            <a:pPr algn="l">
              <a:spcBef>
                <a:spcPts val="600"/>
              </a:spcBef>
              <a:spcAft>
                <a:spcPts val="600"/>
              </a:spcAft>
            </a:pPr>
            <a:r>
              <a:rPr lang="en-US" sz="1800" b="0" i="0" dirty="0">
                <a:solidFill>
                  <a:srgbClr val="2D3B45"/>
                </a:solidFill>
                <a:effectLst/>
                <a:highlight>
                  <a:srgbClr val="FFFFFF"/>
                </a:highlight>
                <a:latin typeface="Lato Extended"/>
              </a:rPr>
              <a:t>Finally, how complex and accurate your final AI model should be? </a:t>
            </a:r>
          </a:p>
          <a:p>
            <a:pPr algn="l">
              <a:spcBef>
                <a:spcPts val="600"/>
              </a:spcBef>
              <a:spcAft>
                <a:spcPts val="600"/>
              </a:spcAft>
            </a:pPr>
            <a:r>
              <a:rPr lang="en-US" sz="1800" b="0" i="0" dirty="0">
                <a:solidFill>
                  <a:srgbClr val="2D3B45"/>
                </a:solidFill>
                <a:effectLst/>
                <a:highlight>
                  <a:srgbClr val="FFFFFF"/>
                </a:highlight>
                <a:latin typeface="Lato Extended"/>
              </a:rPr>
              <a:t>Don’t forget that longer training usually leads to better, more accurate performance when the AI model is deployed. </a:t>
            </a:r>
            <a:endParaRPr lang="en-US" sz="1800" dirty="0">
              <a:solidFill>
                <a:srgbClr val="2D3B45"/>
              </a:solidFill>
              <a:highlight>
                <a:srgbClr val="FFFFFF"/>
              </a:highlight>
              <a:latin typeface="Lato Extended"/>
            </a:endParaRPr>
          </a:p>
          <a:p>
            <a:pPr algn="l">
              <a:spcBef>
                <a:spcPts val="600"/>
              </a:spcBef>
              <a:spcAft>
                <a:spcPts val="600"/>
              </a:spcAft>
            </a:pPr>
            <a:r>
              <a:rPr lang="en-US" sz="1800" b="0" i="0" dirty="0">
                <a:solidFill>
                  <a:srgbClr val="2D3B45"/>
                </a:solidFill>
                <a:effectLst/>
                <a:highlight>
                  <a:srgbClr val="FFFFFF"/>
                </a:highlight>
                <a:latin typeface="Lato Extended"/>
              </a:rPr>
              <a:t>You can specify more features and parameters for your model to interpret if you have time to let it train longer. </a:t>
            </a:r>
          </a:p>
          <a:p>
            <a:pPr algn="l">
              <a:spcBef>
                <a:spcPts val="600"/>
              </a:spcBef>
              <a:spcAft>
                <a:spcPts val="600"/>
              </a:spcAft>
            </a:pPr>
            <a:r>
              <a:rPr lang="en-US" sz="1800" b="0" i="0" dirty="0">
                <a:solidFill>
                  <a:srgbClr val="2D3B45"/>
                </a:solidFill>
                <a:effectLst/>
                <a:highlight>
                  <a:srgbClr val="FFFFFF"/>
                </a:highlight>
                <a:latin typeface="Lato Extended"/>
              </a:rPr>
              <a:t>So giving your algorithm more time to learn may be a good investment into your future output accuracy and interpretability. </a:t>
            </a:r>
          </a:p>
          <a:p>
            <a:pPr>
              <a:spcBef>
                <a:spcPts val="600"/>
              </a:spcBef>
              <a:spcAft>
                <a:spcPts val="600"/>
              </a:spcAft>
            </a:pPr>
            <a:endParaRPr lang="en-US" sz="600" dirty="0"/>
          </a:p>
        </p:txBody>
      </p:sp>
    </p:spTree>
    <p:extLst>
      <p:ext uri="{BB962C8B-B14F-4D97-AF65-F5344CB8AC3E}">
        <p14:creationId xmlns:p14="http://schemas.microsoft.com/office/powerpoint/2010/main" val="4042293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D2317759-3BA0-9E9C-AD99-C9A12D799442}"/>
              </a:ext>
            </a:extLst>
          </p:cNvPr>
          <p:cNvSpPr txBox="1"/>
          <p:nvPr/>
        </p:nvSpPr>
        <p:spPr>
          <a:xfrm>
            <a:off x="677334" y="1930400"/>
            <a:ext cx="8596668" cy="553998"/>
          </a:xfrm>
          <a:prstGeom prst="rect">
            <a:avLst/>
          </a:prstGeom>
          <a:noFill/>
        </p:spPr>
        <p:txBody>
          <a:bodyPr wrap="square">
            <a:spAutoFit/>
          </a:bodyPr>
          <a:lstStyle/>
          <a:p>
            <a:pPr algn="l"/>
            <a:r>
              <a:rPr lang="en-US" sz="2400" b="1" i="0" dirty="0">
                <a:solidFill>
                  <a:srgbClr val="FF7823"/>
                </a:solidFill>
                <a:effectLst/>
                <a:highlight>
                  <a:srgbClr val="FFFFFF"/>
                </a:highlight>
                <a:latin typeface="Lato Extended"/>
              </a:rPr>
              <a:t>What to consider when choosing an ML algorithm  </a:t>
            </a:r>
          </a:p>
          <a:p>
            <a:endParaRPr lang="en-US" sz="600" dirty="0">
              <a:solidFill>
                <a:srgbClr val="FF7823"/>
              </a:solidFill>
            </a:endParaRPr>
          </a:p>
        </p:txBody>
      </p:sp>
      <p:pic>
        <p:nvPicPr>
          <p:cNvPr id="4" name="Picture 3" descr="A black box with white text&#10;&#10;Description automatically generated">
            <a:extLst>
              <a:ext uri="{FF2B5EF4-FFF2-40B4-BE49-F238E27FC236}">
                <a16:creationId xmlns:a16="http://schemas.microsoft.com/office/drawing/2014/main" id="{4B06F471-1AB0-B559-DD42-DCA10177DC1A}"/>
              </a:ext>
            </a:extLst>
          </p:cNvPr>
          <p:cNvPicPr>
            <a:picLocks noChangeAspect="1"/>
          </p:cNvPicPr>
          <p:nvPr/>
        </p:nvPicPr>
        <p:blipFill>
          <a:blip r:embed="rId3"/>
          <a:stretch>
            <a:fillRect/>
          </a:stretch>
        </p:blipFill>
        <p:spPr>
          <a:xfrm>
            <a:off x="677334" y="2484398"/>
            <a:ext cx="7457242" cy="39150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6569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5" name="TextBox 4">
            <a:extLst>
              <a:ext uri="{FF2B5EF4-FFF2-40B4-BE49-F238E27FC236}">
                <a16:creationId xmlns:a16="http://schemas.microsoft.com/office/drawing/2014/main" id="{CCBE5FF9-07A6-E0FA-18BA-72512BFA5C87}"/>
              </a:ext>
            </a:extLst>
          </p:cNvPr>
          <p:cNvSpPr txBox="1"/>
          <p:nvPr/>
        </p:nvSpPr>
        <p:spPr>
          <a:xfrm>
            <a:off x="677333" y="1819058"/>
            <a:ext cx="5418667" cy="2400657"/>
          </a:xfrm>
          <a:prstGeom prst="rect">
            <a:avLst/>
          </a:prstGeom>
          <a:noFill/>
        </p:spPr>
        <p:txBody>
          <a:bodyPr wrap="square">
            <a:spAutoFit/>
          </a:bodyPr>
          <a:lstStyle/>
          <a:p>
            <a:pPr algn="l">
              <a:spcBef>
                <a:spcPts val="600"/>
              </a:spcBef>
              <a:spcAft>
                <a:spcPts val="600"/>
              </a:spcAft>
            </a:pPr>
            <a:r>
              <a:rPr lang="en-US" sz="2000" b="0" i="0" dirty="0">
                <a:solidFill>
                  <a:srgbClr val="2D3B45"/>
                </a:solidFill>
                <a:effectLst/>
                <a:highlight>
                  <a:srgbClr val="FFFFFF"/>
                </a:highlight>
                <a:latin typeface="Lato Extended"/>
              </a:rPr>
              <a:t>Choosing a machine learning algorithm is obviously a complex task, especially if you don’t have extensive experience in this field. </a:t>
            </a:r>
          </a:p>
          <a:p>
            <a:pPr algn="l">
              <a:spcBef>
                <a:spcPts val="600"/>
              </a:spcBef>
              <a:spcAft>
                <a:spcPts val="600"/>
              </a:spcAft>
            </a:pPr>
            <a:r>
              <a:rPr lang="en-US" sz="2000" b="0" i="0" dirty="0">
                <a:solidFill>
                  <a:srgbClr val="2D3B45"/>
                </a:solidFill>
                <a:effectLst/>
                <a:highlight>
                  <a:srgbClr val="FFFFFF"/>
                </a:highlight>
                <a:latin typeface="Lato Extended"/>
              </a:rPr>
              <a:t>However, learning about the types of algorithms and the tasks that they were designed to solve and answering a set of questions might help you solve this problem. </a:t>
            </a:r>
          </a:p>
        </p:txBody>
      </p:sp>
    </p:spTree>
    <p:extLst>
      <p:ext uri="{BB962C8B-B14F-4D97-AF65-F5344CB8AC3E}">
        <p14:creationId xmlns:p14="http://schemas.microsoft.com/office/powerpoint/2010/main" val="1751718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5" name="TextBox 4">
            <a:extLst>
              <a:ext uri="{FF2B5EF4-FFF2-40B4-BE49-F238E27FC236}">
                <a16:creationId xmlns:a16="http://schemas.microsoft.com/office/drawing/2014/main" id="{CCBE5FF9-07A6-E0FA-18BA-72512BFA5C87}"/>
              </a:ext>
            </a:extLst>
          </p:cNvPr>
          <p:cNvSpPr txBox="1"/>
          <p:nvPr/>
        </p:nvSpPr>
        <p:spPr>
          <a:xfrm>
            <a:off x="677333" y="1819058"/>
            <a:ext cx="8596667" cy="2893100"/>
          </a:xfrm>
          <a:prstGeom prst="rect">
            <a:avLst/>
          </a:prstGeom>
          <a:noFill/>
        </p:spPr>
        <p:txBody>
          <a:bodyPr wrap="square">
            <a:spAutoFit/>
          </a:bodyPr>
          <a:lstStyle/>
          <a:p>
            <a:pPr algn="l">
              <a:spcBef>
                <a:spcPts val="600"/>
              </a:spcBef>
              <a:spcAft>
                <a:spcPts val="1200"/>
              </a:spcAft>
            </a:pPr>
            <a:r>
              <a:rPr lang="en-US" sz="1800" b="0" i="0" dirty="0">
                <a:solidFill>
                  <a:srgbClr val="2D3B45"/>
                </a:solidFill>
                <a:effectLst/>
                <a:highlight>
                  <a:srgbClr val="FFFFFF"/>
                </a:highlight>
                <a:latin typeface="Lato Extended"/>
              </a:rPr>
              <a:t>Try to outline as much as you can about: </a:t>
            </a:r>
          </a:p>
          <a:p>
            <a:pPr marL="285750" indent="-285750" algn="l">
              <a:buClr>
                <a:srgbClr val="005496"/>
              </a:buClr>
              <a:buFont typeface="Arial" panose="020B0604020202020204" pitchFamily="34" charset="0"/>
              <a:buChar char="•"/>
            </a:pPr>
            <a:r>
              <a:rPr lang="en-US" sz="1800" b="0" i="0" dirty="0">
                <a:solidFill>
                  <a:srgbClr val="2D3B45"/>
                </a:solidFill>
                <a:effectLst/>
                <a:highlight>
                  <a:srgbClr val="FFFFFF"/>
                </a:highlight>
                <a:latin typeface="Lato Extended"/>
              </a:rPr>
              <a:t>Your input (the data: is it collected/sufficient/processed/annotated?) </a:t>
            </a:r>
          </a:p>
          <a:p>
            <a:pPr marL="285750" indent="-285750" algn="l">
              <a:buClr>
                <a:srgbClr val="005496"/>
              </a:buClr>
              <a:buFont typeface="Arial" panose="020B0604020202020204" pitchFamily="34" charset="0"/>
              <a:buChar char="•"/>
            </a:pPr>
            <a:r>
              <a:rPr lang="en-US" sz="1800" b="0" i="0" dirty="0">
                <a:solidFill>
                  <a:srgbClr val="2D3B45"/>
                </a:solidFill>
                <a:effectLst/>
                <a:highlight>
                  <a:srgbClr val="FFFFFF"/>
                </a:highlight>
                <a:latin typeface="Lato Extended"/>
              </a:rPr>
              <a:t>Your output (what goal do you pursue?) </a:t>
            </a:r>
          </a:p>
          <a:p>
            <a:pPr marL="285750" indent="-285750" algn="l">
              <a:buClr>
                <a:srgbClr val="005496"/>
              </a:buClr>
              <a:buFont typeface="Arial" panose="020B0604020202020204" pitchFamily="34" charset="0"/>
              <a:buChar char="•"/>
            </a:pPr>
            <a:r>
              <a:rPr lang="en-US" sz="1800" b="0" i="0" dirty="0">
                <a:solidFill>
                  <a:srgbClr val="2D3B45"/>
                </a:solidFill>
                <a:effectLst/>
                <a:highlight>
                  <a:srgbClr val="FFFFFF"/>
                </a:highlight>
                <a:latin typeface="Lato Extended"/>
              </a:rPr>
              <a:t>Your field of study (how linear or complex the data is?) </a:t>
            </a:r>
          </a:p>
          <a:p>
            <a:pPr marL="285750" indent="-285750" algn="l">
              <a:buClr>
                <a:srgbClr val="005496"/>
              </a:buClr>
              <a:buFont typeface="Arial" panose="020B0604020202020204" pitchFamily="34" charset="0"/>
              <a:buChar char="•"/>
            </a:pPr>
            <a:r>
              <a:rPr lang="en-US" sz="1800" b="0" i="0" dirty="0">
                <a:solidFill>
                  <a:srgbClr val="2D3B45"/>
                </a:solidFill>
                <a:effectLst/>
                <a:highlight>
                  <a:srgbClr val="FFFFFF"/>
                </a:highlight>
                <a:latin typeface="Lato Extended"/>
              </a:rPr>
              <a:t>Your limitations (can you spare time and resources?) </a:t>
            </a:r>
          </a:p>
          <a:p>
            <a:pPr marL="285750" lvl="2" indent="-285750">
              <a:spcAft>
                <a:spcPts val="600"/>
              </a:spcAft>
              <a:buClr>
                <a:srgbClr val="005496"/>
              </a:buClr>
              <a:buFont typeface="Arial" panose="020B0604020202020204" pitchFamily="34" charset="0"/>
              <a:buChar char="•"/>
            </a:pPr>
            <a:r>
              <a:rPr lang="en-US" sz="1800" b="0" i="0" dirty="0">
                <a:solidFill>
                  <a:srgbClr val="2D3B45"/>
                </a:solidFill>
                <a:effectLst/>
                <a:highlight>
                  <a:srgbClr val="FFFFFF"/>
                </a:highlight>
                <a:latin typeface="Lato Extended"/>
              </a:rPr>
              <a:t>Your preferences (what features do you absolutely need for success?) </a:t>
            </a:r>
          </a:p>
          <a:p>
            <a:pPr algn="l">
              <a:spcBef>
                <a:spcPts val="600"/>
              </a:spcBef>
              <a:spcAft>
                <a:spcPts val="600"/>
              </a:spcAft>
            </a:pPr>
            <a:r>
              <a:rPr lang="en-US" sz="1800" b="0" i="0" dirty="0">
                <a:solidFill>
                  <a:srgbClr val="2D3B45"/>
                </a:solidFill>
                <a:effectLst/>
                <a:highlight>
                  <a:srgbClr val="FFFFFF"/>
                </a:highlight>
                <a:latin typeface="Lato Extended"/>
              </a:rPr>
              <a:t>Learning more about machine learning algorithms, their types (from supervised and unsupervised to semi-supervised and reinforcement learning), and answering these questions might lead you to an algorithm that’ll be a perfect match for your goal. </a:t>
            </a:r>
          </a:p>
        </p:txBody>
      </p:sp>
    </p:spTree>
    <p:extLst>
      <p:ext uri="{BB962C8B-B14F-4D97-AF65-F5344CB8AC3E}">
        <p14:creationId xmlns:p14="http://schemas.microsoft.com/office/powerpoint/2010/main" val="2904410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5" name="TextBox 4">
            <a:extLst>
              <a:ext uri="{FF2B5EF4-FFF2-40B4-BE49-F238E27FC236}">
                <a16:creationId xmlns:a16="http://schemas.microsoft.com/office/drawing/2014/main" id="{CCBE5FF9-07A6-E0FA-18BA-72512BFA5C87}"/>
              </a:ext>
            </a:extLst>
          </p:cNvPr>
          <p:cNvSpPr txBox="1"/>
          <p:nvPr/>
        </p:nvSpPr>
        <p:spPr>
          <a:xfrm>
            <a:off x="677333" y="1819058"/>
            <a:ext cx="8596667" cy="923330"/>
          </a:xfrm>
          <a:prstGeom prst="rect">
            <a:avLst/>
          </a:prstGeom>
          <a:noFill/>
        </p:spPr>
        <p:txBody>
          <a:bodyPr wrap="square">
            <a:spAutoFit/>
          </a:bodyPr>
          <a:lstStyle/>
          <a:p>
            <a:pPr algn="l">
              <a:spcBef>
                <a:spcPts val="600"/>
              </a:spcBef>
              <a:spcAft>
                <a:spcPts val="1200"/>
              </a:spcAft>
            </a:pPr>
            <a:r>
              <a:rPr lang="en-US" sz="1800" b="0" i="0" dirty="0">
                <a:solidFill>
                  <a:srgbClr val="2D3B45"/>
                </a:solidFill>
                <a:effectLst/>
                <a:highlight>
                  <a:srgbClr val="FFFFFF"/>
                </a:highlight>
                <a:latin typeface="Lato Extended"/>
              </a:rPr>
              <a:t>For each of the problems below – determine what the data sets needed would be, if you would use a supervised or unsupervised learning model and what the type of mathematical model you would use.  </a:t>
            </a:r>
            <a:endParaRPr lang="en-US" b="0" i="0" dirty="0">
              <a:solidFill>
                <a:srgbClr val="2D3B45"/>
              </a:solidFill>
              <a:effectLst/>
              <a:highlight>
                <a:srgbClr val="FFFFFF"/>
              </a:highlight>
              <a:latin typeface="Lato Extended"/>
            </a:endParaRPr>
          </a:p>
        </p:txBody>
      </p:sp>
      <p:sp>
        <p:nvSpPr>
          <p:cNvPr id="3" name="TextBox 2">
            <a:extLst>
              <a:ext uri="{FF2B5EF4-FFF2-40B4-BE49-F238E27FC236}">
                <a16:creationId xmlns:a16="http://schemas.microsoft.com/office/drawing/2014/main" id="{C151710A-50D6-636C-05E9-FBE56E918345}"/>
              </a:ext>
            </a:extLst>
          </p:cNvPr>
          <p:cNvSpPr txBox="1"/>
          <p:nvPr/>
        </p:nvSpPr>
        <p:spPr>
          <a:xfrm>
            <a:off x="677333" y="2869569"/>
            <a:ext cx="7497676" cy="2215991"/>
          </a:xfrm>
          <a:prstGeom prst="rect">
            <a:avLst/>
          </a:prstGeom>
          <a:noFill/>
        </p:spPr>
        <p:txBody>
          <a:bodyPr wrap="square">
            <a:spAutoFit/>
          </a:bodyPr>
          <a:lstStyle/>
          <a:p>
            <a:pPr marL="342900" indent="-342900" algn="l">
              <a:buClr>
                <a:srgbClr val="005496"/>
              </a:buClr>
              <a:buSzPct val="107000"/>
              <a:buFont typeface="+mj-lt"/>
              <a:buAutoNum type="arabicPeriod"/>
            </a:pPr>
            <a:r>
              <a:rPr lang="en-US" sz="1800" b="1" i="0" dirty="0">
                <a:solidFill>
                  <a:srgbClr val="FF7823"/>
                </a:solidFill>
                <a:effectLst/>
                <a:highlight>
                  <a:srgbClr val="FFFFFF"/>
                </a:highlight>
                <a:latin typeface="Lato Extended"/>
              </a:rPr>
              <a:t>Spam identification</a:t>
            </a:r>
            <a:r>
              <a:rPr lang="en-US" sz="1800" b="0" i="0" dirty="0">
                <a:solidFill>
                  <a:srgbClr val="2D3B45"/>
                </a:solidFill>
                <a:effectLst/>
                <a:highlight>
                  <a:srgbClr val="FFFFFF"/>
                </a:highlight>
                <a:latin typeface="Lato Extended"/>
              </a:rPr>
              <a:t>. Most of our email inboxes also have an unsolicited, bulk, or spam inbox, where our email provider automatically filters unwanted spam emails.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But how do they know that the email is spam?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They use a Machine Learning model to identify all the spam emails based on common characteristics such as the email, subject, and sender content.  </a:t>
            </a:r>
          </a:p>
        </p:txBody>
      </p:sp>
    </p:spTree>
    <p:extLst>
      <p:ext uri="{BB962C8B-B14F-4D97-AF65-F5344CB8AC3E}">
        <p14:creationId xmlns:p14="http://schemas.microsoft.com/office/powerpoint/2010/main" val="4186329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200"/>
              <a:buFont typeface="Trebuchet MS"/>
              <a:buNone/>
            </a:pPr>
            <a:r>
              <a:rPr lang="en-US" b="1" dirty="0">
                <a:solidFill>
                  <a:srgbClr val="005496"/>
                </a:solidFill>
              </a:rPr>
              <a:t>Background – </a:t>
            </a:r>
            <a:r>
              <a:rPr lang="en-US" b="1">
                <a:solidFill>
                  <a:srgbClr val="005496"/>
                </a:solidFill>
              </a:rPr>
              <a:t>Supervised Learning</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7135407" cy="3062377"/>
          </a:xfrm>
          <a:prstGeom prst="rect">
            <a:avLst/>
          </a:prstGeom>
          <a:noFill/>
        </p:spPr>
        <p:txBody>
          <a:bodyPr wrap="square">
            <a:spAutoFit/>
          </a:bodyPr>
          <a:lstStyle/>
          <a:p>
            <a:pPr algn="l"/>
            <a:r>
              <a:rPr lang="en-US" sz="2400" b="1" dirty="0">
                <a:solidFill>
                  <a:srgbClr val="FF7823"/>
                </a:solidFill>
                <a:latin typeface="Trebuchet MS" panose="020B0703020202090204" pitchFamily="34" charset="0"/>
              </a:rPr>
              <a:t>Classification: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Uses an algorithm to accurately </a:t>
            </a:r>
            <a:r>
              <a:rPr lang="en-US" sz="1800" b="1" dirty="0">
                <a:solidFill>
                  <a:srgbClr val="005496"/>
                </a:solidFill>
                <a:latin typeface="Trebuchet MS" panose="020B0703020202090204" pitchFamily="34" charset="0"/>
              </a:rPr>
              <a:t>assign</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test data </a:t>
            </a:r>
            <a:r>
              <a:rPr lang="en-US" sz="1800" dirty="0">
                <a:solidFill>
                  <a:srgbClr val="005496"/>
                </a:solidFill>
                <a:latin typeface="Trebuchet MS" panose="020B0703020202090204" pitchFamily="34" charset="0"/>
              </a:rPr>
              <a:t>into </a:t>
            </a:r>
            <a:r>
              <a:rPr lang="en-US" sz="1800" b="1" dirty="0">
                <a:solidFill>
                  <a:srgbClr val="005496"/>
                </a:solidFill>
                <a:latin typeface="Trebuchet MS" panose="020B0703020202090204" pitchFamily="34" charset="0"/>
              </a:rPr>
              <a:t>specific</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categories</a:t>
            </a:r>
            <a:r>
              <a:rPr lang="en-US" sz="1800" dirty="0">
                <a:solidFill>
                  <a:srgbClr val="005496"/>
                </a:solidFill>
                <a:latin typeface="Trebuchet MS" panose="020B0703020202090204" pitchFamily="34" charset="0"/>
              </a:rPr>
              <a:t>, such as separating apples from oranges. </a:t>
            </a:r>
          </a:p>
          <a:p>
            <a:pPr marL="285750" indent="-285750" algn="l">
              <a:spcBef>
                <a:spcPts val="600"/>
              </a:spcBef>
              <a:spcAft>
                <a:spcPts val="600"/>
              </a:spcAft>
              <a:buClr>
                <a:srgbClr val="005496"/>
              </a:buClr>
              <a:buFont typeface="Arial" panose="020B0604020202020204" pitchFamily="34" charset="0"/>
              <a:buChar char="•"/>
            </a:pPr>
            <a:r>
              <a:rPr lang="en-US" sz="1800" dirty="0">
                <a:solidFill>
                  <a:srgbClr val="005496"/>
                </a:solidFill>
                <a:latin typeface="Trebuchet MS" panose="020B0703020202090204" pitchFamily="34" charset="0"/>
              </a:rPr>
              <a:t>Or, in the real world, supervised learning algorithms can be used to </a:t>
            </a:r>
            <a:r>
              <a:rPr lang="en-US" sz="1800" b="1" dirty="0">
                <a:solidFill>
                  <a:srgbClr val="005496"/>
                </a:solidFill>
                <a:latin typeface="Trebuchet MS" panose="020B0703020202090204" pitchFamily="34" charset="0"/>
              </a:rPr>
              <a:t>classify</a:t>
            </a:r>
            <a:r>
              <a:rPr lang="en-US" sz="1800" dirty="0">
                <a:solidFill>
                  <a:srgbClr val="005496"/>
                </a:solidFill>
                <a:latin typeface="Trebuchet MS" panose="020B0703020202090204" pitchFamily="34" charset="0"/>
              </a:rPr>
              <a:t> spam in a separate folder from your inbox.  </a:t>
            </a:r>
          </a:p>
          <a:p>
            <a:pPr marL="285750" indent="-285750" algn="l">
              <a:spcBef>
                <a:spcPts val="600"/>
              </a:spcBef>
              <a:spcAft>
                <a:spcPts val="600"/>
              </a:spcAft>
              <a:buClr>
                <a:srgbClr val="005496"/>
              </a:buClr>
              <a:buFont typeface="Arial" panose="020B0604020202020204" pitchFamily="34" charset="0"/>
              <a:buChar char="•"/>
            </a:pPr>
            <a:r>
              <a:rPr lang="en-US" sz="1800" b="1" dirty="0">
                <a:solidFill>
                  <a:srgbClr val="005496"/>
                </a:solidFill>
                <a:latin typeface="Trebuchet MS" panose="020B0703020202090204" pitchFamily="34" charset="0"/>
              </a:rPr>
              <a:t>Linear classifiers</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support vector machines</a:t>
            </a:r>
            <a:r>
              <a:rPr lang="en-US" sz="1800" dirty="0">
                <a:solidFill>
                  <a:srgbClr val="005496"/>
                </a:solidFill>
                <a:latin typeface="Trebuchet MS" panose="020B0703020202090204" pitchFamily="34" charset="0"/>
              </a:rPr>
              <a:t>, </a:t>
            </a:r>
            <a:r>
              <a:rPr lang="en-US" sz="1800" b="1" dirty="0">
                <a:solidFill>
                  <a:srgbClr val="005496"/>
                </a:solidFill>
                <a:latin typeface="Trebuchet MS" panose="020B0703020202090204" pitchFamily="34" charset="0"/>
              </a:rPr>
              <a:t>decision trees </a:t>
            </a:r>
            <a:r>
              <a:rPr lang="en-US" sz="1800" dirty="0">
                <a:solidFill>
                  <a:srgbClr val="005496"/>
                </a:solidFill>
                <a:latin typeface="Trebuchet MS" panose="020B0703020202090204" pitchFamily="34" charset="0"/>
              </a:rPr>
              <a:t>and </a:t>
            </a:r>
            <a:r>
              <a:rPr lang="en-US" sz="1800" b="1" dirty="0">
                <a:solidFill>
                  <a:srgbClr val="005496"/>
                </a:solidFill>
                <a:latin typeface="Trebuchet MS" panose="020B0703020202090204" pitchFamily="34" charset="0"/>
              </a:rPr>
              <a:t>random forest </a:t>
            </a:r>
            <a:r>
              <a:rPr lang="en-US" sz="1800" dirty="0">
                <a:solidFill>
                  <a:srgbClr val="005496"/>
                </a:solidFill>
                <a:latin typeface="Trebuchet MS" panose="020B0703020202090204" pitchFamily="34" charset="0"/>
              </a:rPr>
              <a:t>are all common types of classification algorithms.</a:t>
            </a:r>
            <a:br>
              <a:rPr lang="en-US" sz="1800" dirty="0">
                <a:solidFill>
                  <a:srgbClr val="005496"/>
                </a:solidFill>
                <a:latin typeface="Trebuchet MS" panose="020B0703020202090204" pitchFamily="34" charset="0"/>
              </a:rPr>
            </a:br>
            <a:endParaRPr lang="en-US" sz="1800" dirty="0">
              <a:solidFill>
                <a:srgbClr val="005496"/>
              </a:solidFill>
              <a:latin typeface="Trebuchet MS" panose="020B0703020202090204" pitchFamily="34" charset="0"/>
            </a:endParaRPr>
          </a:p>
        </p:txBody>
      </p:sp>
    </p:spTree>
    <p:extLst>
      <p:ext uri="{BB962C8B-B14F-4D97-AF65-F5344CB8AC3E}">
        <p14:creationId xmlns:p14="http://schemas.microsoft.com/office/powerpoint/2010/main" val="1215569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C151710A-50D6-636C-05E9-FBE56E918345}"/>
              </a:ext>
            </a:extLst>
          </p:cNvPr>
          <p:cNvSpPr txBox="1"/>
          <p:nvPr/>
        </p:nvSpPr>
        <p:spPr>
          <a:xfrm>
            <a:off x="677333" y="1930400"/>
            <a:ext cx="8152767" cy="3416320"/>
          </a:xfrm>
          <a:prstGeom prst="rect">
            <a:avLst/>
          </a:prstGeom>
          <a:noFill/>
        </p:spPr>
        <p:txBody>
          <a:bodyPr wrap="square">
            <a:spAutoFit/>
          </a:bodyPr>
          <a:lstStyle/>
          <a:p>
            <a:pPr marL="457200" indent="-457200" algn="l">
              <a:buClr>
                <a:srgbClr val="005496"/>
              </a:buClr>
              <a:buSzPct val="107000"/>
              <a:buFont typeface="+mj-lt"/>
              <a:buAutoNum type="arabicPeriod" startAt="2"/>
            </a:pPr>
            <a:r>
              <a:rPr lang="en-US" sz="1800" b="1" i="0" dirty="0">
                <a:solidFill>
                  <a:srgbClr val="FF7823"/>
                </a:solidFill>
                <a:effectLst/>
                <a:highlight>
                  <a:srgbClr val="FFFFFF"/>
                </a:highlight>
                <a:latin typeface="Lato Extended"/>
              </a:rPr>
              <a:t>Recommender systems </a:t>
            </a:r>
            <a:r>
              <a:rPr lang="en-US" sz="1800" b="0" i="0" dirty="0">
                <a:solidFill>
                  <a:srgbClr val="2D3B45"/>
                </a:solidFill>
                <a:effectLst/>
                <a:highlight>
                  <a:srgbClr val="FFFFFF"/>
                </a:highlight>
                <a:latin typeface="Lato Extended"/>
              </a:rPr>
              <a:t>are one of the most characteristic and ubiquitous machine learning use cases in day-to-day life.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These systems are used everywhere by search engines, e-commerce websites (Amazon), entertainment platforms (Google Play, Netflix), and multiple web &amp; mobile apps.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Prominent online retailers like Amazon and eBay often show a list of recommended products individually for each of their consumers.</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These recommendations are typically based on behavioral data and parameters such as previous purchases, item views, page views, clicks, form fill-ins, purchases, item details (price, category), and contextual data (location, language, device), and browsing history.   </a:t>
            </a:r>
          </a:p>
        </p:txBody>
      </p:sp>
    </p:spTree>
    <p:extLst>
      <p:ext uri="{BB962C8B-B14F-4D97-AF65-F5344CB8AC3E}">
        <p14:creationId xmlns:p14="http://schemas.microsoft.com/office/powerpoint/2010/main" val="3080076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C151710A-50D6-636C-05E9-FBE56E918345}"/>
              </a:ext>
            </a:extLst>
          </p:cNvPr>
          <p:cNvSpPr txBox="1"/>
          <p:nvPr/>
        </p:nvSpPr>
        <p:spPr>
          <a:xfrm>
            <a:off x="677333" y="1930400"/>
            <a:ext cx="8152767" cy="2400657"/>
          </a:xfrm>
          <a:prstGeom prst="rect">
            <a:avLst/>
          </a:prstGeom>
          <a:noFill/>
        </p:spPr>
        <p:txBody>
          <a:bodyPr wrap="square">
            <a:spAutoFit/>
          </a:bodyPr>
          <a:lstStyle/>
          <a:p>
            <a:pPr marL="457200" indent="-457200" algn="l">
              <a:buClr>
                <a:srgbClr val="005496"/>
              </a:buClr>
              <a:buSzPct val="107000"/>
              <a:buFont typeface="+mj-lt"/>
              <a:buAutoNum type="arabicPeriod" startAt="3"/>
            </a:pPr>
            <a:r>
              <a:rPr lang="en-US" sz="1800" b="0" i="0" dirty="0">
                <a:solidFill>
                  <a:srgbClr val="2D3B45"/>
                </a:solidFill>
                <a:effectLst/>
                <a:highlight>
                  <a:srgbClr val="FFFFFF"/>
                </a:highlight>
                <a:latin typeface="Lato Extended"/>
              </a:rPr>
              <a:t>From Alexa and Google Assistant to Cortana and Siri, we have multiple </a:t>
            </a:r>
            <a:r>
              <a:rPr lang="en-US" sz="1800" b="1" i="0" dirty="0">
                <a:solidFill>
                  <a:srgbClr val="FF7823"/>
                </a:solidFill>
                <a:effectLst/>
                <a:highlight>
                  <a:srgbClr val="FFFFFF"/>
                </a:highlight>
                <a:latin typeface="Lato Extended"/>
              </a:rPr>
              <a:t>virtual personal assistants </a:t>
            </a:r>
            <a:r>
              <a:rPr lang="en-US" sz="1800" b="0" i="0" dirty="0">
                <a:solidFill>
                  <a:srgbClr val="2D3B45"/>
                </a:solidFill>
                <a:effectLst/>
                <a:highlight>
                  <a:srgbClr val="FFFFFF"/>
                </a:highlight>
                <a:latin typeface="Lato Extended"/>
              </a:rPr>
              <a:t>to find accurate information using our voice instruction, such as calling someone, opening an email, scheduling an appointment, and more.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These virtual assistants use Machine Learning algorithms for recording our voice instructions, sending them over the server to a cloud, followed by decoding them using Machine Learning algorithms and acting accordingly. </a:t>
            </a:r>
          </a:p>
        </p:txBody>
      </p:sp>
    </p:spTree>
    <p:extLst>
      <p:ext uri="{BB962C8B-B14F-4D97-AF65-F5344CB8AC3E}">
        <p14:creationId xmlns:p14="http://schemas.microsoft.com/office/powerpoint/2010/main" val="1708631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2 - </a:t>
            </a:r>
            <a:r>
              <a:rPr lang="en-US" b="1" i="0" dirty="0">
                <a:solidFill>
                  <a:srgbClr val="00B050"/>
                </a:solidFill>
                <a:effectLst/>
                <a:highlight>
                  <a:srgbClr val="FFFFFF"/>
                </a:highlight>
                <a:latin typeface="Trebuchet MS" panose="020B0703020202090204" pitchFamily="34" charset="0"/>
              </a:rPr>
              <a:t>Mathematical Models for Machine Learning</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C151710A-50D6-636C-05E9-FBE56E918345}"/>
              </a:ext>
            </a:extLst>
          </p:cNvPr>
          <p:cNvSpPr txBox="1"/>
          <p:nvPr/>
        </p:nvSpPr>
        <p:spPr>
          <a:xfrm>
            <a:off x="677333" y="1930400"/>
            <a:ext cx="8152767" cy="2862322"/>
          </a:xfrm>
          <a:prstGeom prst="rect">
            <a:avLst/>
          </a:prstGeom>
          <a:noFill/>
        </p:spPr>
        <p:txBody>
          <a:bodyPr wrap="square">
            <a:spAutoFit/>
          </a:bodyPr>
          <a:lstStyle/>
          <a:p>
            <a:pPr marL="457200" indent="-457200" algn="l">
              <a:buClr>
                <a:srgbClr val="005496"/>
              </a:buClr>
              <a:buSzPct val="107000"/>
              <a:buFont typeface="+mj-lt"/>
              <a:buAutoNum type="arabicPeriod" startAt="4"/>
            </a:pPr>
            <a:r>
              <a:rPr lang="en-US" sz="1800" b="0" i="0" dirty="0">
                <a:solidFill>
                  <a:srgbClr val="2D3B45"/>
                </a:solidFill>
                <a:effectLst/>
                <a:highlight>
                  <a:srgbClr val="FFFFFF"/>
                </a:highlight>
                <a:latin typeface="Lato Extended"/>
              </a:rPr>
              <a:t>Managing an increasing number of </a:t>
            </a:r>
            <a:r>
              <a:rPr lang="en-US" sz="1800" b="1" i="0" dirty="0">
                <a:solidFill>
                  <a:srgbClr val="FF7823"/>
                </a:solidFill>
                <a:effectLst/>
                <a:highlight>
                  <a:srgbClr val="FFFFFF"/>
                </a:highlight>
                <a:latin typeface="Lato Extended"/>
              </a:rPr>
              <a:t>online customer interactions</a:t>
            </a:r>
            <a:r>
              <a:rPr lang="en-US" sz="1800" b="0" i="0" dirty="0">
                <a:solidFill>
                  <a:srgbClr val="2D3B45"/>
                </a:solidFill>
                <a:effectLst/>
                <a:highlight>
                  <a:srgbClr val="FFFFFF"/>
                </a:highlight>
                <a:latin typeface="Lato Extended"/>
              </a:rPr>
              <a:t> has become a pain point for most businesses.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It is because they simply don’t have the customer support staff available to deal with the sheer number of inquiries they receive daily.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Machine learning algorithms have made it possible and super easy for chatbots and other similar automated systems to fill this gap. </a:t>
            </a:r>
            <a:br>
              <a:rPr lang="en-US" sz="1800" b="0" i="0" dirty="0">
                <a:solidFill>
                  <a:srgbClr val="2D3B45"/>
                </a:solidFill>
                <a:effectLst/>
                <a:highlight>
                  <a:srgbClr val="FFFFFF"/>
                </a:highlight>
                <a:latin typeface="Lato Extended"/>
              </a:rPr>
            </a:br>
            <a:r>
              <a:rPr lang="en-US" sz="600" b="0" i="0" dirty="0">
                <a:solidFill>
                  <a:srgbClr val="2D3B45"/>
                </a:solidFill>
                <a:effectLst/>
                <a:highlight>
                  <a:srgbClr val="FFFFFF"/>
                </a:highlight>
                <a:latin typeface="Lato Extended"/>
              </a:rPr>
              <a:t> </a:t>
            </a:r>
            <a:br>
              <a:rPr lang="en-US" sz="1800" b="0" i="0" dirty="0">
                <a:solidFill>
                  <a:srgbClr val="2D3B45"/>
                </a:solidFill>
                <a:effectLst/>
                <a:highlight>
                  <a:srgbClr val="FFFFFF"/>
                </a:highlight>
                <a:latin typeface="Lato Extended"/>
              </a:rPr>
            </a:br>
            <a:r>
              <a:rPr lang="en-US" sz="1800" b="0" i="0" dirty="0">
                <a:solidFill>
                  <a:srgbClr val="2D3B45"/>
                </a:solidFill>
                <a:effectLst/>
                <a:highlight>
                  <a:srgbClr val="FFFFFF"/>
                </a:highlight>
                <a:latin typeface="Lato Extended"/>
              </a:rPr>
              <a:t>This application of machine learning enables companies to automate routine and low priority tasks, freeing up their employees to manage more high-level customer service tasks. </a:t>
            </a:r>
          </a:p>
        </p:txBody>
      </p:sp>
    </p:spTree>
    <p:extLst>
      <p:ext uri="{BB962C8B-B14F-4D97-AF65-F5344CB8AC3E}">
        <p14:creationId xmlns:p14="http://schemas.microsoft.com/office/powerpoint/2010/main" val="2045422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E036A36-DDD0-59D4-AEC4-3B215C662EEA}"/>
              </a:ext>
            </a:extLst>
          </p:cNvPr>
          <p:cNvSpPr>
            <a:spLocks noGrp="1"/>
          </p:cNvSpPr>
          <p:nvPr>
            <p:ph type="title"/>
          </p:nvPr>
        </p:nvSpPr>
        <p:spPr/>
        <p:txBody>
          <a:bodyPr>
            <a:normAutofit fontScale="90000"/>
          </a:bodyPr>
          <a:lstStyle/>
          <a:p>
            <a:r>
              <a:rPr lang="en-US" b="1" dirty="0">
                <a:solidFill>
                  <a:srgbClr val="00B050"/>
                </a:solidFill>
                <a:latin typeface="Trebuchet MS" panose="020B0703020202090204" pitchFamily="34" charset="0"/>
              </a:rPr>
              <a:t>To Do: Assignment 2 - </a:t>
            </a:r>
            <a:r>
              <a:rPr lang="en-US" b="1" i="0" dirty="0">
                <a:solidFill>
                  <a:srgbClr val="00B050"/>
                </a:solidFill>
                <a:effectLst/>
                <a:highlight>
                  <a:srgbClr val="FFFFFF"/>
                </a:highlight>
                <a:latin typeface="Trebuchet MS" panose="020B0703020202090204" pitchFamily="34" charset="0"/>
              </a:rPr>
              <a:t>Machine Learning Models</a:t>
            </a:r>
            <a:br>
              <a:rPr lang="en-US" b="1" i="0" dirty="0">
                <a:solidFill>
                  <a:srgbClr val="000000"/>
                </a:solidFill>
                <a:effectLst/>
                <a:highlight>
                  <a:srgbClr val="FFFFFF"/>
                </a:highlight>
                <a:latin typeface="Lato Extended"/>
              </a:rPr>
            </a:br>
            <a:br>
              <a:rPr lang="en-US" b="0" i="0" dirty="0">
                <a:solidFill>
                  <a:srgbClr val="2D3B45"/>
                </a:solidFill>
                <a:effectLst/>
                <a:highlight>
                  <a:srgbClr val="FFFFFF"/>
                </a:highlight>
                <a:latin typeface="Lato Extended"/>
              </a:rPr>
            </a:br>
            <a:br>
              <a:rPr lang="en-US" b="1" i="0" dirty="0">
                <a:solidFill>
                  <a:srgbClr val="00B050"/>
                </a:solidFill>
                <a:effectLst/>
                <a:highlight>
                  <a:srgbClr val="FFFFFF"/>
                </a:highlight>
                <a:latin typeface="Trebuchet MS" panose="020B0703020202090204" pitchFamily="34" charset="0"/>
              </a:rPr>
            </a:br>
            <a:endParaRPr lang="en-US" dirty="0">
              <a:solidFill>
                <a:srgbClr val="00B050"/>
              </a:solidFill>
              <a:latin typeface="Trebuchet MS" panose="020B0703020202090204" pitchFamily="34" charset="0"/>
            </a:endParaRPr>
          </a:p>
        </p:txBody>
      </p:sp>
      <p:sp>
        <p:nvSpPr>
          <p:cNvPr id="3" name="TextBox 2">
            <a:extLst>
              <a:ext uri="{FF2B5EF4-FFF2-40B4-BE49-F238E27FC236}">
                <a16:creationId xmlns:a16="http://schemas.microsoft.com/office/drawing/2014/main" id="{C151710A-50D6-636C-05E9-FBE56E918345}"/>
              </a:ext>
            </a:extLst>
          </p:cNvPr>
          <p:cNvSpPr txBox="1"/>
          <p:nvPr/>
        </p:nvSpPr>
        <p:spPr>
          <a:xfrm>
            <a:off x="677333" y="1930400"/>
            <a:ext cx="8152767" cy="1631216"/>
          </a:xfrm>
          <a:prstGeom prst="rect">
            <a:avLst/>
          </a:prstGeom>
          <a:noFill/>
        </p:spPr>
        <p:txBody>
          <a:bodyPr wrap="square">
            <a:spAutoFit/>
          </a:bodyPr>
          <a:lstStyle/>
          <a:p>
            <a:pPr marL="457200" indent="-457200" algn="l">
              <a:spcBef>
                <a:spcPts val="600"/>
              </a:spcBef>
              <a:spcAft>
                <a:spcPts val="600"/>
              </a:spcAft>
              <a:buClr>
                <a:srgbClr val="005496"/>
              </a:buClr>
              <a:buSzPct val="107000"/>
              <a:buFont typeface="+mj-lt"/>
              <a:buAutoNum type="arabicPeriod"/>
            </a:pPr>
            <a:r>
              <a:rPr lang="en-US" sz="1800" b="0" i="0" dirty="0">
                <a:solidFill>
                  <a:srgbClr val="2D3B45"/>
                </a:solidFill>
                <a:effectLst/>
                <a:highlight>
                  <a:srgbClr val="FFFFFF"/>
                </a:highlight>
                <a:latin typeface="Lato Extended"/>
              </a:rPr>
              <a:t>Go to this Kaggle Website and select one of the case studies on machine learning </a:t>
            </a:r>
            <a:r>
              <a:rPr lang="en-US" sz="1800" b="0" i="0" u="sng" dirty="0">
                <a:solidFill>
                  <a:srgbClr val="005496"/>
                </a:solidFill>
                <a:effectLst/>
                <a:highlight>
                  <a:srgbClr val="FFFFFF"/>
                </a:highlight>
                <a:latin typeface="Lato Extended"/>
                <a:hlinkClick r:id="rId3">
                  <a:extLst>
                    <a:ext uri="{A12FA001-AC4F-418D-AE19-62706E023703}">
                      <ahyp:hlinkClr xmlns:ahyp="http://schemas.microsoft.com/office/drawing/2018/hyperlinkcolor" val="tx"/>
                    </a:ext>
                  </a:extLst>
                </a:hlinkClick>
              </a:rPr>
              <a:t>https://www.kaggle.com/general/263565</a:t>
            </a:r>
            <a:r>
              <a:rPr lang="en-US" sz="1800" dirty="0">
                <a:solidFill>
                  <a:srgbClr val="005496"/>
                </a:solidFill>
                <a:highlight>
                  <a:srgbClr val="FFFFFF"/>
                </a:highlight>
                <a:latin typeface="Lato Extended"/>
              </a:rPr>
              <a:t> </a:t>
            </a:r>
            <a:r>
              <a:rPr lang="en-US" sz="1800" dirty="0">
                <a:highlight>
                  <a:srgbClr val="FFFFFF"/>
                </a:highlight>
                <a:latin typeface="Lato Extended"/>
              </a:rPr>
              <a:t>or </a:t>
            </a:r>
            <a:r>
              <a:rPr lang="en-US" sz="1800" b="0" i="0" u="sng" dirty="0">
                <a:solidFill>
                  <a:srgbClr val="005496"/>
                </a:solidFill>
                <a:effectLst/>
                <a:highlight>
                  <a:srgbClr val="FFFFFF"/>
                </a:highlight>
                <a:latin typeface="Lato Extended"/>
                <a:hlinkClick r:id="rId4">
                  <a:extLst>
                    <a:ext uri="{A12FA001-AC4F-418D-AE19-62706E023703}">
                      <ahyp:hlinkClr xmlns:ahyp="http://schemas.microsoft.com/office/drawing/2018/hyperlinkcolor" val="tx"/>
                    </a:ext>
                  </a:extLst>
                </a:hlinkClick>
              </a:rPr>
              <a:t>https://towardsdatascience.com/september-edition-machine-learning-case-studies-a3a61dc94f23</a:t>
            </a:r>
            <a:endParaRPr lang="en-US" sz="1800" u="sng" dirty="0">
              <a:solidFill>
                <a:srgbClr val="2D3B45"/>
              </a:solidFill>
              <a:highlight>
                <a:srgbClr val="FFFFFF"/>
              </a:highlight>
              <a:latin typeface="Lato Extended"/>
            </a:endParaRPr>
          </a:p>
          <a:p>
            <a:pPr marL="457200" indent="-457200" algn="l">
              <a:spcBef>
                <a:spcPts val="600"/>
              </a:spcBef>
              <a:spcAft>
                <a:spcPts val="600"/>
              </a:spcAft>
              <a:buClr>
                <a:srgbClr val="005496"/>
              </a:buClr>
              <a:buSzPct val="107000"/>
              <a:buFont typeface="+mj-lt"/>
              <a:buAutoNum type="arabicPeriod"/>
            </a:pPr>
            <a:r>
              <a:rPr lang="en-US" sz="1800" b="0" i="0" dirty="0">
                <a:solidFill>
                  <a:srgbClr val="2D3B45"/>
                </a:solidFill>
                <a:effectLst/>
                <a:highlight>
                  <a:srgbClr val="FFFFFF"/>
                </a:highlight>
                <a:latin typeface="Lato Extended"/>
              </a:rPr>
              <a:t>For the case study answer the following:</a:t>
            </a:r>
          </a:p>
        </p:txBody>
      </p:sp>
      <p:sp>
        <p:nvSpPr>
          <p:cNvPr id="6" name="TextBox 5">
            <a:extLst>
              <a:ext uri="{FF2B5EF4-FFF2-40B4-BE49-F238E27FC236}">
                <a16:creationId xmlns:a16="http://schemas.microsoft.com/office/drawing/2014/main" id="{64E5F64E-4F52-0096-9283-1DD031A8779F}"/>
              </a:ext>
            </a:extLst>
          </p:cNvPr>
          <p:cNvSpPr txBox="1"/>
          <p:nvPr/>
        </p:nvSpPr>
        <p:spPr>
          <a:xfrm>
            <a:off x="1703442" y="3561616"/>
            <a:ext cx="7222194" cy="2416046"/>
          </a:xfrm>
          <a:prstGeom prst="rect">
            <a:avLst/>
          </a:prstGeom>
          <a:noFill/>
        </p:spPr>
        <p:txBody>
          <a:bodyPr wrap="square">
            <a:spAutoFit/>
          </a:bodyPr>
          <a:lstStyle/>
          <a:p>
            <a:pPr marL="342900" indent="-342900" algn="l">
              <a:spcAft>
                <a:spcPts val="600"/>
              </a:spcAft>
              <a:buClr>
                <a:srgbClr val="FF7823"/>
              </a:buClr>
              <a:buFont typeface="+mj-lt"/>
              <a:buAutoNum type="arabicParenR"/>
            </a:pPr>
            <a:r>
              <a:rPr lang="en-US" sz="1800" b="0" i="0" dirty="0">
                <a:solidFill>
                  <a:srgbClr val="2D3B45"/>
                </a:solidFill>
                <a:effectLst/>
                <a:highlight>
                  <a:srgbClr val="FFFFFF"/>
                </a:highlight>
                <a:latin typeface="Lato Extended"/>
              </a:rPr>
              <a:t>Name the case study </a:t>
            </a:r>
          </a:p>
          <a:p>
            <a:pPr marL="342900" indent="-342900" algn="l">
              <a:spcAft>
                <a:spcPts val="600"/>
              </a:spcAft>
              <a:buClr>
                <a:srgbClr val="FF7823"/>
              </a:buClr>
              <a:buFont typeface="+mj-lt"/>
              <a:buAutoNum type="arabicParenR"/>
            </a:pPr>
            <a:r>
              <a:rPr lang="en-US" sz="1800" b="0" i="0" dirty="0">
                <a:solidFill>
                  <a:srgbClr val="2D3B45"/>
                </a:solidFill>
                <a:effectLst/>
                <a:highlight>
                  <a:srgbClr val="FFFFFF"/>
                </a:highlight>
                <a:latin typeface="Lato Extended"/>
              </a:rPr>
              <a:t>What was the problem the ML was to solve?</a:t>
            </a:r>
          </a:p>
          <a:p>
            <a:pPr marL="342900" indent="-342900" algn="l">
              <a:spcAft>
                <a:spcPts val="600"/>
              </a:spcAft>
              <a:buClr>
                <a:srgbClr val="FF7823"/>
              </a:buClr>
              <a:buFont typeface="+mj-lt"/>
              <a:buAutoNum type="arabicParenR"/>
            </a:pPr>
            <a:r>
              <a:rPr lang="en-US" sz="1800" b="0" i="0" dirty="0">
                <a:solidFill>
                  <a:srgbClr val="2D3B45"/>
                </a:solidFill>
                <a:effectLst/>
                <a:highlight>
                  <a:srgbClr val="FFFFFF"/>
                </a:highlight>
                <a:latin typeface="Lato Extended"/>
              </a:rPr>
              <a:t>What type of learning was this? (supervised, unsupervised, hybrid)</a:t>
            </a:r>
          </a:p>
          <a:p>
            <a:pPr marL="342900" indent="-342900" algn="l">
              <a:spcAft>
                <a:spcPts val="600"/>
              </a:spcAft>
              <a:buClr>
                <a:srgbClr val="FF7823"/>
              </a:buClr>
              <a:buFont typeface="+mj-lt"/>
              <a:buAutoNum type="arabicParenR"/>
            </a:pPr>
            <a:r>
              <a:rPr lang="en-US" sz="1800" b="0" i="0" dirty="0">
                <a:solidFill>
                  <a:srgbClr val="2D3B45"/>
                </a:solidFill>
                <a:effectLst/>
                <a:highlight>
                  <a:srgbClr val="FFFFFF"/>
                </a:highlight>
                <a:latin typeface="Lato Extended"/>
              </a:rPr>
              <a:t>What kind of mathematical modeling was used? (regression, clustering, classification...)</a:t>
            </a:r>
          </a:p>
          <a:p>
            <a:pPr marL="342900" indent="-342900" algn="l">
              <a:spcAft>
                <a:spcPts val="600"/>
              </a:spcAft>
              <a:buClr>
                <a:srgbClr val="FF7823"/>
              </a:buClr>
              <a:buFont typeface="+mj-lt"/>
              <a:buAutoNum type="arabicParenR"/>
            </a:pPr>
            <a:r>
              <a:rPr lang="en-US" sz="1800" b="0" i="0" dirty="0">
                <a:solidFill>
                  <a:srgbClr val="2D3B45"/>
                </a:solidFill>
                <a:effectLst/>
                <a:highlight>
                  <a:srgbClr val="FFFFFF"/>
                </a:highlight>
                <a:latin typeface="Lato Extended"/>
              </a:rPr>
              <a:t>What data sources were used to supply data to the model?</a:t>
            </a:r>
          </a:p>
          <a:p>
            <a:pPr marL="342900" indent="-342900" algn="l">
              <a:spcAft>
                <a:spcPts val="600"/>
              </a:spcAft>
              <a:buClr>
                <a:srgbClr val="FF7823"/>
              </a:buClr>
              <a:buFont typeface="+mj-lt"/>
              <a:buAutoNum type="arabicParenR"/>
            </a:pPr>
            <a:r>
              <a:rPr lang="en-US" sz="1800" b="0" i="0" dirty="0">
                <a:solidFill>
                  <a:srgbClr val="2D3B45"/>
                </a:solidFill>
                <a:effectLst/>
                <a:highlight>
                  <a:srgbClr val="FFFFFF"/>
                </a:highlight>
                <a:latin typeface="Lato Extended"/>
              </a:rPr>
              <a:t>How well did the model work?</a:t>
            </a:r>
          </a:p>
        </p:txBody>
      </p:sp>
    </p:spTree>
    <p:extLst>
      <p:ext uri="{BB962C8B-B14F-4D97-AF65-F5344CB8AC3E}">
        <p14:creationId xmlns:p14="http://schemas.microsoft.com/office/powerpoint/2010/main" val="322706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200"/>
              <a:buFont typeface="Trebuchet MS"/>
              <a:buNone/>
            </a:pPr>
            <a:r>
              <a:rPr lang="en-US" b="1" dirty="0">
                <a:solidFill>
                  <a:srgbClr val="005496"/>
                </a:solidFill>
              </a:rPr>
              <a:t>Background – Unsupervised Learning</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7135407" cy="2092881"/>
          </a:xfrm>
          <a:prstGeom prst="rect">
            <a:avLst/>
          </a:prstGeom>
          <a:noFill/>
        </p:spPr>
        <p:txBody>
          <a:bodyPr wrap="square">
            <a:spAutoFit/>
          </a:bodyPr>
          <a:lstStyle/>
          <a:p>
            <a:pPr algn="l">
              <a:spcBef>
                <a:spcPts val="600"/>
              </a:spcBef>
              <a:spcAft>
                <a:spcPts val="600"/>
              </a:spcAft>
            </a:pPr>
            <a:r>
              <a:rPr lang="en-US" sz="2000" b="1" dirty="0">
                <a:solidFill>
                  <a:srgbClr val="FF7823"/>
                </a:solidFill>
                <a:latin typeface="Trebuchet MS" panose="020B0703020202090204" pitchFamily="34" charset="0"/>
              </a:rPr>
              <a:t>Unsupervised learning </a:t>
            </a:r>
            <a:r>
              <a:rPr lang="en-US" sz="1800" dirty="0">
                <a:solidFill>
                  <a:srgbClr val="005496"/>
                </a:solidFill>
                <a:latin typeface="Trebuchet MS" panose="020B0703020202090204" pitchFamily="34" charset="0"/>
              </a:rPr>
              <a:t>uses machine learning algorithms to analyze and cluster unlabeled data sets. </a:t>
            </a:r>
          </a:p>
          <a:p>
            <a:pPr algn="l">
              <a:spcBef>
                <a:spcPts val="600"/>
              </a:spcBef>
              <a:spcAft>
                <a:spcPts val="600"/>
              </a:spcAft>
            </a:pPr>
            <a:r>
              <a:rPr lang="en-US" sz="1800" dirty="0">
                <a:solidFill>
                  <a:srgbClr val="005496"/>
                </a:solidFill>
                <a:latin typeface="Trebuchet MS" panose="020B0703020202090204" pitchFamily="34" charset="0"/>
              </a:rPr>
              <a:t>These algorithms discover hidden patterns in data without the need for human intervention (hence, they are “</a:t>
            </a:r>
            <a:r>
              <a:rPr lang="en-US" sz="1800" b="1" dirty="0">
                <a:solidFill>
                  <a:srgbClr val="005496"/>
                </a:solidFill>
                <a:latin typeface="Trebuchet MS" panose="020B0703020202090204" pitchFamily="34" charset="0"/>
              </a:rPr>
              <a:t>unsupervised</a:t>
            </a:r>
            <a:r>
              <a:rPr lang="en-US" sz="1800" dirty="0">
                <a:solidFill>
                  <a:srgbClr val="005496"/>
                </a:solidFill>
                <a:latin typeface="Trebuchet MS" panose="020B0703020202090204" pitchFamily="34" charset="0"/>
              </a:rPr>
              <a:t>”).  </a:t>
            </a:r>
          </a:p>
          <a:p>
            <a:pPr algn="l">
              <a:spcBef>
                <a:spcPts val="600"/>
              </a:spcBef>
              <a:spcAft>
                <a:spcPts val="600"/>
              </a:spcAft>
            </a:pPr>
            <a:r>
              <a:rPr lang="en-US" sz="1800" dirty="0">
                <a:solidFill>
                  <a:srgbClr val="005496"/>
                </a:solidFill>
                <a:latin typeface="Trebuchet MS" panose="020B0703020202090204" pitchFamily="34" charset="0"/>
              </a:rPr>
              <a:t>Unsupervised learning models are used for three main tasks: </a:t>
            </a:r>
            <a:r>
              <a:rPr lang="en-US" sz="1800" b="1" dirty="0">
                <a:solidFill>
                  <a:srgbClr val="FF7823"/>
                </a:solidFill>
                <a:latin typeface="Trebuchet MS" panose="020B0703020202090204" pitchFamily="34" charset="0"/>
              </a:rPr>
              <a:t>clustering</a:t>
            </a:r>
            <a:r>
              <a:rPr lang="en-US" sz="1800" dirty="0">
                <a:solidFill>
                  <a:srgbClr val="005496"/>
                </a:solidFill>
                <a:latin typeface="Trebuchet MS" panose="020B0703020202090204" pitchFamily="34" charset="0"/>
              </a:rPr>
              <a:t>, </a:t>
            </a:r>
            <a:r>
              <a:rPr lang="en-US" sz="1800" b="1" dirty="0">
                <a:solidFill>
                  <a:srgbClr val="FF7823"/>
                </a:solidFill>
                <a:latin typeface="Trebuchet MS" panose="020B0703020202090204" pitchFamily="34" charset="0"/>
              </a:rPr>
              <a:t>association</a:t>
            </a:r>
            <a:r>
              <a:rPr lang="en-US" sz="1800" dirty="0">
                <a:solidFill>
                  <a:srgbClr val="005496"/>
                </a:solidFill>
                <a:latin typeface="Trebuchet MS" panose="020B0703020202090204" pitchFamily="34" charset="0"/>
              </a:rPr>
              <a:t> and </a:t>
            </a:r>
            <a:r>
              <a:rPr lang="en-US" sz="1800" b="1" dirty="0">
                <a:solidFill>
                  <a:srgbClr val="FF7823"/>
                </a:solidFill>
                <a:latin typeface="Trebuchet MS" panose="020B0703020202090204" pitchFamily="34" charset="0"/>
              </a:rPr>
              <a:t>dimensionality reduction</a:t>
            </a:r>
            <a:r>
              <a:rPr lang="en-US" sz="1800" dirty="0">
                <a:solidFill>
                  <a:srgbClr val="005496"/>
                </a:solidFill>
                <a:latin typeface="Trebuchet MS" panose="020B0703020202090204" pitchFamily="34" charset="0"/>
              </a:rPr>
              <a:t>.</a:t>
            </a:r>
          </a:p>
        </p:txBody>
      </p:sp>
    </p:spTree>
    <p:extLst>
      <p:ext uri="{BB962C8B-B14F-4D97-AF65-F5344CB8AC3E}">
        <p14:creationId xmlns:p14="http://schemas.microsoft.com/office/powerpoint/2010/main" val="225153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5496"/>
              </a:buClr>
              <a:buSzPts val="3200"/>
              <a:buFont typeface="Trebuchet MS"/>
              <a:buNone/>
            </a:pPr>
            <a:r>
              <a:rPr lang="en-US" b="1" dirty="0">
                <a:solidFill>
                  <a:srgbClr val="005496"/>
                </a:solidFill>
              </a:rPr>
              <a:t>Background – Unsupervised Learning</a:t>
            </a:r>
            <a:endParaRPr sz="4000" dirty="0"/>
          </a:p>
        </p:txBody>
      </p:sp>
      <p:sp>
        <p:nvSpPr>
          <p:cNvPr id="3" name="TextBox 2">
            <a:extLst>
              <a:ext uri="{FF2B5EF4-FFF2-40B4-BE49-F238E27FC236}">
                <a16:creationId xmlns:a16="http://schemas.microsoft.com/office/drawing/2014/main" id="{0435D743-C6D6-8C3C-36B8-79C491201737}"/>
              </a:ext>
            </a:extLst>
          </p:cNvPr>
          <p:cNvSpPr txBox="1"/>
          <p:nvPr/>
        </p:nvSpPr>
        <p:spPr>
          <a:xfrm>
            <a:off x="677331" y="1422568"/>
            <a:ext cx="7135407" cy="2339102"/>
          </a:xfrm>
          <a:prstGeom prst="rect">
            <a:avLst/>
          </a:prstGeom>
          <a:noFill/>
        </p:spPr>
        <p:txBody>
          <a:bodyPr wrap="square">
            <a:spAutoFit/>
          </a:bodyPr>
          <a:lstStyle/>
          <a:p>
            <a:pPr algn="l">
              <a:spcBef>
                <a:spcPts val="600"/>
              </a:spcBef>
              <a:spcAft>
                <a:spcPts val="600"/>
              </a:spcAft>
            </a:pPr>
            <a:r>
              <a:rPr lang="en-US" sz="1800" b="1" dirty="0">
                <a:solidFill>
                  <a:srgbClr val="FF7823"/>
                </a:solidFill>
                <a:latin typeface="Trebuchet MS" panose="020B0703020202090204" pitchFamily="34" charset="0"/>
              </a:rPr>
              <a:t>Clustering</a:t>
            </a:r>
            <a:r>
              <a:rPr lang="en-US" sz="1800" dirty="0">
                <a:solidFill>
                  <a:srgbClr val="005496"/>
                </a:solidFill>
                <a:latin typeface="Trebuchet MS" panose="020B0703020202090204" pitchFamily="34" charset="0"/>
              </a:rPr>
              <a:t> - a data mining technique for grouping unlabeled data based on their </a:t>
            </a:r>
            <a:r>
              <a:rPr lang="en-US" sz="1800" b="1" dirty="0">
                <a:solidFill>
                  <a:srgbClr val="005496"/>
                </a:solidFill>
                <a:latin typeface="Trebuchet MS" panose="020B0703020202090204" pitchFamily="34" charset="0"/>
              </a:rPr>
              <a:t>similarities</a:t>
            </a:r>
            <a:r>
              <a:rPr lang="en-US" sz="1800" dirty="0">
                <a:solidFill>
                  <a:srgbClr val="005496"/>
                </a:solidFill>
                <a:latin typeface="Trebuchet MS" panose="020B0703020202090204" pitchFamily="34" charset="0"/>
              </a:rPr>
              <a:t> or </a:t>
            </a:r>
            <a:r>
              <a:rPr lang="en-US" sz="1800" b="1" dirty="0">
                <a:solidFill>
                  <a:srgbClr val="005496"/>
                </a:solidFill>
                <a:latin typeface="Trebuchet MS" panose="020B0703020202090204" pitchFamily="34" charset="0"/>
              </a:rPr>
              <a:t>differences</a:t>
            </a:r>
            <a:r>
              <a:rPr lang="en-US" sz="1800" dirty="0">
                <a:solidFill>
                  <a:srgbClr val="005496"/>
                </a:solidFill>
                <a:latin typeface="Trebuchet MS" panose="020B0703020202090204" pitchFamily="34" charset="0"/>
              </a:rPr>
              <a:t>. </a:t>
            </a:r>
          </a:p>
          <a:p>
            <a:pPr algn="l">
              <a:spcBef>
                <a:spcPts val="600"/>
              </a:spcBef>
              <a:spcAft>
                <a:spcPts val="600"/>
              </a:spcAft>
            </a:pPr>
            <a:r>
              <a:rPr lang="en-US" sz="1800" dirty="0">
                <a:solidFill>
                  <a:srgbClr val="005496"/>
                </a:solidFill>
                <a:latin typeface="Trebuchet MS" panose="020B0703020202090204" pitchFamily="34" charset="0"/>
              </a:rPr>
              <a:t>For example, K-means clustering algorithms assign similar data points into groups, where the K value represents the size of the grouping and granularity. </a:t>
            </a:r>
          </a:p>
          <a:p>
            <a:pPr algn="l">
              <a:spcBef>
                <a:spcPts val="600"/>
              </a:spcBef>
              <a:spcAft>
                <a:spcPts val="600"/>
              </a:spcAft>
            </a:pPr>
            <a:r>
              <a:rPr lang="en-US" sz="1800" dirty="0">
                <a:solidFill>
                  <a:srgbClr val="005496"/>
                </a:solidFill>
                <a:latin typeface="Trebuchet MS" panose="020B0703020202090204" pitchFamily="34" charset="0"/>
              </a:rPr>
              <a:t>This technique is helpful for market segmentation, image compression, etc.</a:t>
            </a:r>
          </a:p>
        </p:txBody>
      </p:sp>
    </p:spTree>
    <p:extLst>
      <p:ext uri="{BB962C8B-B14F-4D97-AF65-F5344CB8AC3E}">
        <p14:creationId xmlns:p14="http://schemas.microsoft.com/office/powerpoint/2010/main" val="2620890941"/>
      </p:ext>
    </p:extLst>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b20e136-21a0-4508-926b-2762313eb9f3">
      <Terms xmlns="http://schemas.microsoft.com/office/infopath/2007/PartnerControls"/>
    </lcf76f155ced4ddcb4097134ff3c332f>
    <TaxCatchAll xmlns="39b7f2e4-d5db-4fb5-a652-1a14630ee8e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14FBB91A2D4E448317DF2B29665D4B" ma:contentTypeVersion="11" ma:contentTypeDescription="Create a new document." ma:contentTypeScope="" ma:versionID="ce03b11ddeb70d4e29f6e0f2f08a57c2">
  <xsd:schema xmlns:xsd="http://www.w3.org/2001/XMLSchema" xmlns:xs="http://www.w3.org/2001/XMLSchema" xmlns:p="http://schemas.microsoft.com/office/2006/metadata/properties" xmlns:ns2="db20e136-21a0-4508-926b-2762313eb9f3" xmlns:ns3="39b7f2e4-d5db-4fb5-a652-1a14630ee8ec" targetNamespace="http://schemas.microsoft.com/office/2006/metadata/properties" ma:root="true" ma:fieldsID="f79f64c1950696ee1e11e35af4f9a3e4" ns2:_="" ns3:_="">
    <xsd:import namespace="db20e136-21a0-4508-926b-2762313eb9f3"/>
    <xsd:import namespace="39b7f2e4-d5db-4fb5-a652-1a14630ee8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20e136-21a0-4508-926b-2762313eb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b7f2e4-d5db-4fb5-a652-1a14630ee8e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119839-3091-4340-a39e-8349216a988c}" ma:internalName="TaxCatchAll" ma:showField="CatchAllData" ma:web="39b7f2e4-d5db-4fb5-a652-1a14630ee8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0F853F-C93F-4C75-A027-26D341B7B30F}">
  <ds:schemaRefs>
    <ds:schemaRef ds:uri="http://schemas.microsoft.com/sharepoint/v3/contenttype/forms"/>
  </ds:schemaRefs>
</ds:datastoreItem>
</file>

<file path=customXml/itemProps2.xml><?xml version="1.0" encoding="utf-8"?>
<ds:datastoreItem xmlns:ds="http://schemas.openxmlformats.org/officeDocument/2006/customXml" ds:itemID="{77B2FDBA-DCC4-440B-BE40-6509BDD57D29}">
  <ds:schemaRefs>
    <ds:schemaRef ds:uri="http://purl.org/dc/elements/1.1/"/>
    <ds:schemaRef ds:uri="http://schemas.microsoft.com/office/infopath/2007/PartnerControls"/>
    <ds:schemaRef ds:uri="http://purl.org/dc/terms/"/>
    <ds:schemaRef ds:uri="http://schemas.microsoft.com/office/2006/documentManagement/types"/>
    <ds:schemaRef ds:uri="db20e136-21a0-4508-926b-2762313eb9f3"/>
    <ds:schemaRef ds:uri="http://www.w3.org/XML/1998/namespace"/>
    <ds:schemaRef ds:uri="http://schemas.microsoft.com/office/2006/metadata/properties"/>
    <ds:schemaRef ds:uri="http://schemas.openxmlformats.org/package/2006/metadata/core-properties"/>
    <ds:schemaRef ds:uri="39b7f2e4-d5db-4fb5-a652-1a14630ee8ec"/>
    <ds:schemaRef ds:uri="http://purl.org/dc/dcmitype/"/>
  </ds:schemaRefs>
</ds:datastoreItem>
</file>

<file path=customXml/itemProps3.xml><?xml version="1.0" encoding="utf-8"?>
<ds:datastoreItem xmlns:ds="http://schemas.openxmlformats.org/officeDocument/2006/customXml" ds:itemID="{E53F137C-170A-4A1A-9126-D9B4225501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20e136-21a0-4508-926b-2762313eb9f3"/>
    <ds:schemaRef ds:uri="39b7f2e4-d5db-4fb5-a652-1a14630ee8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847</TotalTime>
  <Words>6154</Words>
  <Application>Microsoft Macintosh PowerPoint</Application>
  <PresentationFormat>Widescreen</PresentationFormat>
  <Paragraphs>379</Paragraphs>
  <Slides>73</Slides>
  <Notes>73</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Lato</vt:lpstr>
      <vt:lpstr>Lato Extended</vt:lpstr>
      <vt:lpstr>Noto Sans Symbols</vt:lpstr>
      <vt:lpstr>Trebuchet MS</vt:lpstr>
      <vt:lpstr>Facet</vt:lpstr>
      <vt:lpstr>AI Section 4: Sources of Data and Data Types</vt:lpstr>
      <vt:lpstr>Let’s break the ice!</vt:lpstr>
      <vt:lpstr>Focus Question</vt:lpstr>
      <vt:lpstr>Let’s Get Started! </vt:lpstr>
      <vt:lpstr>Background – Supervised Learning</vt:lpstr>
      <vt:lpstr>Background – Supervised Learning</vt:lpstr>
      <vt:lpstr>Background – Supervised Learning</vt:lpstr>
      <vt:lpstr>Background – Unsupervised Learning</vt:lpstr>
      <vt:lpstr>Background – Unsupervised Learning</vt:lpstr>
      <vt:lpstr>Background – Unsupervised Learning</vt:lpstr>
      <vt:lpstr>Background – Unsupervised Learning</vt:lpstr>
      <vt:lpstr>Background</vt:lpstr>
      <vt:lpstr>Energy Use and Requirements for Machine Learning   </vt:lpstr>
      <vt:lpstr>Energy Use and Requirements for Machine Learning   </vt:lpstr>
      <vt:lpstr>Energy Use and Requirements for Machine Learning   </vt:lpstr>
      <vt:lpstr>Difference between supervised and unsupervised learning:  </vt:lpstr>
      <vt:lpstr>Supervised Learning  </vt:lpstr>
      <vt:lpstr>Supervised Learning  </vt:lpstr>
      <vt:lpstr>Supervised Learning  </vt:lpstr>
      <vt:lpstr>Supervised Learning  </vt:lpstr>
      <vt:lpstr>Unsupervised Learning  </vt:lpstr>
      <vt:lpstr>Unsupervised Learning  </vt:lpstr>
      <vt:lpstr>Unsupervised Learning  </vt:lpstr>
      <vt:lpstr>Unsupervised Learning  </vt:lpstr>
      <vt:lpstr>Unsupervised Learning  </vt:lpstr>
      <vt:lpstr>Other key differences between supervised and unsupervised learning </vt:lpstr>
      <vt:lpstr>Other key differences between supervised and unsupervised learning </vt:lpstr>
      <vt:lpstr>Which is best for your application? </vt:lpstr>
      <vt:lpstr>Next Steps</vt:lpstr>
      <vt:lpstr>Assignment 1 - Understanding How Supervised ML Models Work  </vt:lpstr>
      <vt:lpstr>Classification </vt:lpstr>
      <vt:lpstr>Classification </vt:lpstr>
      <vt:lpstr>Classification </vt:lpstr>
      <vt:lpstr>Classification </vt:lpstr>
      <vt:lpstr>Regression </vt:lpstr>
      <vt:lpstr>Regression </vt:lpstr>
      <vt:lpstr>Regression </vt:lpstr>
      <vt:lpstr>Regression </vt:lpstr>
      <vt:lpstr>Regression </vt:lpstr>
      <vt:lpstr>Regression </vt:lpstr>
      <vt:lpstr>Regression </vt:lpstr>
      <vt:lpstr>To Do: Assignment 1 - How Can We Train ML Models?   </vt:lpstr>
      <vt:lpstr>To Do: Assignment 1 - How Can We Train ML Models?   </vt:lpstr>
      <vt:lpstr>To Do: Assignment 1 - How Can We Train ML Models?   </vt:lpstr>
      <vt:lpstr>To Do: Assignment 1 - How Can We Train ML Models?   </vt:lpstr>
      <vt:lpstr>To Do: Assignment 1 - How Can We Train ML Models?   </vt:lpstr>
      <vt:lpstr>To Do: Assignment 1 - How Can We Train ML Models?   </vt:lpstr>
      <vt:lpstr>To Do: Assignment 1 - How Can We Train ML Models?   </vt:lpstr>
      <vt:lpstr>To Do: Assignment 1 - How Can We Train ML Models?   </vt:lpstr>
      <vt:lpstr>To Do: Assignment 1 - How Can We Train ML Models?   </vt:lpstr>
      <vt:lpstr>To Do: Assignment 1 - How Can We Train ML Models?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Assignment 2 - Mathematical Models for Machine Learning   </vt:lpstr>
      <vt:lpstr>To Do: Assignment 2 - Mathematical Models for Machine Learning   </vt:lpstr>
      <vt:lpstr>To Do: Assignment 2 - Mathematical Models for Machine Learning   </vt:lpstr>
      <vt:lpstr>Assignment 2 - Mathematical Models for Machine Learning   </vt:lpstr>
      <vt:lpstr>To Do: Assignment 2 - Mathematical Models for Machine Learning   </vt:lpstr>
      <vt:lpstr>To Do: Assignment 2 - Machine Learning Models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Maquinn Havig</dc:creator>
  <cp:lastModifiedBy>Maquinn Havig</cp:lastModifiedBy>
  <cp:revision>2</cp:revision>
  <dcterms:created xsi:type="dcterms:W3CDTF">2024-05-19T19:44:53Z</dcterms:created>
  <dcterms:modified xsi:type="dcterms:W3CDTF">2024-06-27T21:45:16Z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ies>
</file>